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860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96C6-B53D-4303-9344-BE82DA713586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F536-8EF7-47C9-8D28-F3C57A75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2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96C6-B53D-4303-9344-BE82DA713586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F536-8EF7-47C9-8D28-F3C57A75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3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96C6-B53D-4303-9344-BE82DA713586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F536-8EF7-47C9-8D28-F3C57A75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4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96C6-B53D-4303-9344-BE82DA713586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F536-8EF7-47C9-8D28-F3C57A75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4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96C6-B53D-4303-9344-BE82DA713586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F536-8EF7-47C9-8D28-F3C57A75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96C6-B53D-4303-9344-BE82DA713586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F536-8EF7-47C9-8D28-F3C57A75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96C6-B53D-4303-9344-BE82DA713586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F536-8EF7-47C9-8D28-F3C57A75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3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96C6-B53D-4303-9344-BE82DA713586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F536-8EF7-47C9-8D28-F3C57A75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4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96C6-B53D-4303-9344-BE82DA713586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F536-8EF7-47C9-8D28-F3C57A75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96C6-B53D-4303-9344-BE82DA713586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F536-8EF7-47C9-8D28-F3C57A75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3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96C6-B53D-4303-9344-BE82DA713586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F536-8EF7-47C9-8D28-F3C57A75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2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096C6-B53D-4303-9344-BE82DA713586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F536-8EF7-47C9-8D28-F3C57A75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23" y="0"/>
            <a:ext cx="6743700" cy="62069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sz="2400" dirty="0" err="1" smtClean="0">
                <a:solidFill>
                  <a:srgbClr val="FFC000"/>
                </a:solidFill>
              </a:rPr>
              <a:t>Vancomycin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Dosing Advisor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sz="2000" dirty="0" smtClean="0">
                <a:solidFill>
                  <a:srgbClr val="FFC000"/>
                </a:solidFill>
              </a:rPr>
              <a:t>7/9/2012/</a:t>
            </a:r>
            <a:r>
              <a:rPr lang="en-US" sz="2000" dirty="0" err="1" smtClean="0">
                <a:solidFill>
                  <a:srgbClr val="FFC000"/>
                </a:solidFill>
              </a:rPr>
              <a:t>hf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4450" y="2032000"/>
            <a:ext cx="491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6927" y="693172"/>
            <a:ext cx="6858000" cy="378565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200" dirty="0" smtClean="0"/>
              <a:t>Initial dose recommendation based on height, weight, and </a:t>
            </a:r>
            <a:r>
              <a:rPr lang="en-US" sz="1200" dirty="0" err="1" smtClean="0"/>
              <a:t>creatinine</a:t>
            </a:r>
            <a:r>
              <a:rPr lang="en-US" sz="1200" dirty="0" smtClean="0"/>
              <a:t> clearance (calculated from </a:t>
            </a:r>
            <a:r>
              <a:rPr lang="en-US" sz="1200" dirty="0" err="1" smtClean="0"/>
              <a:t>SCr</a:t>
            </a:r>
            <a:r>
              <a:rPr lang="en-US" sz="1200" dirty="0" smtClean="0"/>
              <a:t>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200" dirty="0" smtClean="0"/>
              <a:t>Obesity factored into dose calculation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200" dirty="0" smtClean="0"/>
              <a:t>Serum </a:t>
            </a:r>
            <a:r>
              <a:rPr lang="en-US" sz="1200" dirty="0" err="1" smtClean="0"/>
              <a:t>creatinine</a:t>
            </a:r>
            <a:r>
              <a:rPr lang="en-US" sz="1200" dirty="0" smtClean="0"/>
              <a:t> must be current (within 48 hours)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200" dirty="0" smtClean="0"/>
              <a:t>If </a:t>
            </a:r>
            <a:r>
              <a:rPr lang="en-US" sz="1200" dirty="0" err="1" smtClean="0"/>
              <a:t>SCr</a:t>
            </a:r>
            <a:r>
              <a:rPr lang="en-US" sz="1200" dirty="0" smtClean="0"/>
              <a:t> is not available to calculate a </a:t>
            </a:r>
            <a:r>
              <a:rPr lang="en-US" sz="1200" dirty="0" err="1" smtClean="0"/>
              <a:t>CrCl</a:t>
            </a:r>
            <a:r>
              <a:rPr lang="en-US" sz="1200" dirty="0" smtClean="0"/>
              <a:t> the advisor will allow a one-time </a:t>
            </a:r>
            <a:r>
              <a:rPr lang="en-US" sz="1200" dirty="0" err="1" smtClean="0"/>
              <a:t>Vancomycin</a:t>
            </a:r>
            <a:r>
              <a:rPr lang="en-US" sz="1200" dirty="0" smtClean="0"/>
              <a:t> </a:t>
            </a:r>
            <a:r>
              <a:rPr lang="en-US" sz="1200" dirty="0" smtClean="0"/>
              <a:t>dose to be ordered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200" dirty="0" smtClean="0"/>
              <a:t>For maintenance </a:t>
            </a:r>
            <a:r>
              <a:rPr lang="en-US" sz="1200" dirty="0" err="1" smtClean="0"/>
              <a:t>Vancomycin</a:t>
            </a:r>
            <a:r>
              <a:rPr lang="en-US" sz="1200" dirty="0" smtClean="0"/>
              <a:t> </a:t>
            </a:r>
            <a:r>
              <a:rPr lang="en-US" sz="1200" dirty="0" smtClean="0"/>
              <a:t>dosing the physician will have the following options: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200" dirty="0" smtClean="0"/>
              <a:t>Pharmacokinetics consults for dosing: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/>
              <a:t>Should be reserved for patients meeting exclusion criteria or provider requested consult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/>
              <a:t>Consults with team about </a:t>
            </a:r>
            <a:r>
              <a:rPr lang="en-US" sz="1200" dirty="0" err="1" smtClean="0"/>
              <a:t>Vancomycin</a:t>
            </a:r>
            <a:r>
              <a:rPr lang="en-US" sz="1200" dirty="0" smtClean="0"/>
              <a:t> </a:t>
            </a:r>
            <a:r>
              <a:rPr lang="en-US" sz="1200" dirty="0" smtClean="0"/>
              <a:t>dosing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/>
              <a:t>Responsible for </a:t>
            </a:r>
            <a:r>
              <a:rPr lang="en-US" sz="1200" dirty="0" err="1" smtClean="0"/>
              <a:t>Vancomycin</a:t>
            </a:r>
            <a:r>
              <a:rPr lang="en-US" sz="1200" dirty="0" smtClean="0"/>
              <a:t> </a:t>
            </a:r>
            <a:r>
              <a:rPr lang="en-US" sz="1200" dirty="0" smtClean="0"/>
              <a:t>dosing and monitoring </a:t>
            </a:r>
            <a:r>
              <a:rPr lang="en-US" sz="1200" dirty="0" smtClean="0"/>
              <a:t>(</a:t>
            </a:r>
            <a:r>
              <a:rPr lang="en-US" sz="1200" dirty="0" err="1" smtClean="0"/>
              <a:t>Vancomycin</a:t>
            </a:r>
            <a:r>
              <a:rPr lang="en-US" sz="1200" dirty="0" smtClean="0"/>
              <a:t> </a:t>
            </a:r>
            <a:r>
              <a:rPr lang="en-US" sz="1200" dirty="0" smtClean="0"/>
              <a:t>troughs, serum </a:t>
            </a:r>
            <a:r>
              <a:rPr lang="en-US" sz="1200" dirty="0" err="1" smtClean="0"/>
              <a:t>creatinine</a:t>
            </a:r>
            <a:r>
              <a:rPr lang="en-US" sz="1200" dirty="0" smtClean="0"/>
              <a:t>)</a:t>
            </a:r>
          </a:p>
          <a:p>
            <a:pPr marL="628650" lvl="1" indent="-171450">
              <a:buFont typeface="Wingdings" pitchFamily="2" charset="2"/>
              <a:buChar char="§"/>
            </a:pPr>
            <a:r>
              <a:rPr lang="en-US" sz="1200" dirty="0" smtClean="0"/>
              <a:t>Pharmacy to dose = pharmacy managed care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/>
              <a:t>Pharmacy will enter the maintenance dose using the Wiz </a:t>
            </a:r>
            <a:r>
              <a:rPr lang="en-US" sz="1200" dirty="0" err="1" smtClean="0"/>
              <a:t>Vancomycin</a:t>
            </a:r>
            <a:r>
              <a:rPr lang="en-US" sz="1200" dirty="0" smtClean="0"/>
              <a:t> </a:t>
            </a:r>
            <a:r>
              <a:rPr lang="en-US" sz="1200" dirty="0" smtClean="0"/>
              <a:t>dosing advisor once the </a:t>
            </a:r>
            <a:r>
              <a:rPr lang="en-US" sz="1200" dirty="0" err="1" smtClean="0"/>
              <a:t>SCr</a:t>
            </a:r>
            <a:r>
              <a:rPr lang="en-US" sz="1200" dirty="0" smtClean="0"/>
              <a:t> is available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 smtClean="0"/>
              <a:t>Pharmacy will enter order for </a:t>
            </a:r>
            <a:r>
              <a:rPr lang="en-US" sz="1200" dirty="0" err="1" smtClean="0"/>
              <a:t>Vancomycin</a:t>
            </a:r>
            <a:r>
              <a:rPr lang="en-US" sz="1200" dirty="0" smtClean="0"/>
              <a:t> </a:t>
            </a:r>
            <a:r>
              <a:rPr lang="en-US" sz="1200" dirty="0" smtClean="0"/>
              <a:t>trough prior to 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dose</a:t>
            </a:r>
          </a:p>
          <a:p>
            <a:pPr marL="628650" lvl="1" indent="-171450">
              <a:buFont typeface="Wingdings" pitchFamily="2" charset="2"/>
              <a:buChar char="§"/>
            </a:pPr>
            <a:r>
              <a:rPr lang="en-US" sz="1200" dirty="0" smtClean="0"/>
              <a:t>Physician to dose</a:t>
            </a:r>
          </a:p>
          <a:p>
            <a:pPr marL="1085850" lvl="2" indent="-171450">
              <a:buFont typeface="Wingdings" pitchFamily="2" charset="2"/>
              <a:buChar char="§"/>
            </a:pPr>
            <a:r>
              <a:rPr lang="en-US" sz="1200" dirty="0" smtClean="0"/>
              <a:t>Physician can enter maintenance dose once </a:t>
            </a:r>
            <a:r>
              <a:rPr lang="en-US" sz="1200" dirty="0" err="1" smtClean="0"/>
              <a:t>SCr</a:t>
            </a:r>
            <a:r>
              <a:rPr lang="en-US" sz="1200" dirty="0" smtClean="0"/>
              <a:t> is available</a:t>
            </a:r>
          </a:p>
          <a:p>
            <a:pPr marL="1085850" lvl="2" indent="-171450">
              <a:buFont typeface="Wingdings" pitchFamily="2" charset="2"/>
              <a:buChar char="§"/>
            </a:pPr>
            <a:r>
              <a:rPr lang="en-US" sz="1200" dirty="0" smtClean="0"/>
              <a:t>When maintenance dose is selected, provider will be directed to </a:t>
            </a:r>
            <a:r>
              <a:rPr lang="en-US" sz="1200" dirty="0" err="1" smtClean="0"/>
              <a:t>Vancomycin</a:t>
            </a:r>
            <a:r>
              <a:rPr lang="en-US" sz="1200" dirty="0" smtClean="0"/>
              <a:t> </a:t>
            </a:r>
            <a:r>
              <a:rPr lang="en-US" sz="1200" dirty="0" smtClean="0"/>
              <a:t>Trough Lab order screen</a:t>
            </a:r>
          </a:p>
          <a:p>
            <a:pPr marL="1085850" lvl="2" indent="-171450">
              <a:buFont typeface="Wingdings" pitchFamily="2" charset="2"/>
              <a:buChar char="§"/>
            </a:pPr>
            <a:r>
              <a:rPr lang="en-US" sz="1200" dirty="0" smtClean="0"/>
              <a:t>Physician is responsible for trough evaluation and dose adjustments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4540887"/>
            <a:ext cx="3630498" cy="441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804" y="4540887"/>
            <a:ext cx="3187988" cy="441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871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152</TotalTime>
  <Words>175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Vancomycin Dosing Advisor 7/9/2012/hf</vt:lpstr>
    </vt:vector>
  </TitlesOfParts>
  <Company>VUMC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Vancomycin Dosing Advisor Go Live 7/9/2012</dc:title>
  <dc:creator>Freeman, Heather</dc:creator>
  <cp:lastModifiedBy>Camp, Debi</cp:lastModifiedBy>
  <cp:revision>12</cp:revision>
  <cp:lastPrinted>2012-06-25T19:44:57Z</cp:lastPrinted>
  <dcterms:created xsi:type="dcterms:W3CDTF">2012-06-20T17:45:32Z</dcterms:created>
  <dcterms:modified xsi:type="dcterms:W3CDTF">2012-07-17T21:10:16Z</dcterms:modified>
</cp:coreProperties>
</file>