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3A21-F0F6-4908-8455-6705EFCD30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3C857-6DB7-4770-B1F6-A07253C73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C857-6DB7-4770-B1F6-A07253C73C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2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0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9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9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9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5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1C06-0C48-4E98-B762-C31E8E052645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5C075-5E82-47B8-B47C-45DEEDC03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3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51910"/>
            <a:ext cx="9144000" cy="2000548"/>
          </a:xfrm>
        </p:spPr>
        <p:txBody>
          <a:bodyPr>
            <a:spAutoFit/>
          </a:bodyPr>
          <a:lstStyle/>
          <a:p>
            <a:r>
              <a:rPr lang="en-US" sz="2400" dirty="0" smtClean="0"/>
              <a:t>Is the MLT Complete?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MLT Nursing Indicator (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MLT-NSG)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Look for it on the Inpatient Whiteboard</a:t>
            </a:r>
            <a:br>
              <a:rPr lang="en-US" sz="2400" dirty="0" smtClean="0"/>
            </a:br>
            <a:r>
              <a:rPr lang="en-US" sz="2600" dirty="0" smtClean="0">
                <a:solidFill>
                  <a:srgbClr val="00B050"/>
                </a:solidFill>
                <a:latin typeface="Gill Sans Ultra Bold Condensed" panose="020B0A06020104020203" pitchFamily="34" charset="0"/>
              </a:rPr>
              <a:t>Whenever possible, go for the Green</a:t>
            </a:r>
            <a:r>
              <a:rPr lang="en-US" sz="2600" dirty="0">
                <a:solidFill>
                  <a:srgbClr val="00B050"/>
                </a:solidFill>
                <a:latin typeface="Gill Sans Ultra Bold Condensed" panose="020B0A06020104020203" pitchFamily="34" charset="0"/>
              </a:rPr>
              <a:t>!!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14" y="2218720"/>
            <a:ext cx="2797898" cy="282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ounded Rectangle 20"/>
          <p:cNvSpPr/>
          <p:nvPr/>
        </p:nvSpPr>
        <p:spPr>
          <a:xfrm>
            <a:off x="4438946" y="2650965"/>
            <a:ext cx="274233" cy="167128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74397" y="1263223"/>
            <a:ext cx="2827263" cy="4106903"/>
            <a:chOff x="224376" y="96525"/>
            <a:chExt cx="3961472" cy="4783294"/>
          </a:xfrm>
        </p:grpSpPr>
        <p:sp>
          <p:nvSpPr>
            <p:cNvPr id="8" name="TextBox 7"/>
            <p:cNvSpPr txBox="1"/>
            <p:nvPr/>
          </p:nvSpPr>
          <p:spPr>
            <a:xfrm>
              <a:off x="812149" y="2198284"/>
              <a:ext cx="3373699" cy="394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 =  Finalized by physician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70155" y="2659949"/>
              <a:ext cx="2992225" cy="394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 = Obtained by nurse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0395" y="3197350"/>
              <a:ext cx="1990475" cy="394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 = In progress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0395" y="3722582"/>
              <a:ext cx="2792323" cy="394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 = Unable to obtain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395" y="4184247"/>
              <a:ext cx="2946764" cy="681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Blank Red = MLT not </a:t>
              </a:r>
            </a:p>
            <a:p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started this admission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9561"/>
            <a:stretch/>
          </p:blipFill>
          <p:spPr bwMode="auto">
            <a:xfrm>
              <a:off x="224376" y="96525"/>
              <a:ext cx="686781" cy="4783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ounded Rectangle 14"/>
          <p:cNvSpPr/>
          <p:nvPr/>
        </p:nvSpPr>
        <p:spPr>
          <a:xfrm>
            <a:off x="6096000" y="2237410"/>
            <a:ext cx="2013836" cy="715089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Hover over indicator for status &amp; date/time edited</a:t>
            </a:r>
          </a:p>
          <a:p>
            <a:pPr algn="ctr"/>
            <a:endParaRPr lang="en-US" sz="1200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578" y="2650965"/>
            <a:ext cx="10668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3" name="Rounded Rectangle 1052"/>
          <p:cNvSpPr/>
          <p:nvPr/>
        </p:nvSpPr>
        <p:spPr>
          <a:xfrm>
            <a:off x="2560510" y="5357688"/>
            <a:ext cx="4305338" cy="112371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Begins Jan </a:t>
            </a:r>
            <a:r>
              <a:rPr lang="en-US" sz="2000" dirty="0">
                <a:solidFill>
                  <a:schemeClr val="tx1"/>
                </a:solidFill>
              </a:rPr>
              <a:t>20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@ </a:t>
            </a:r>
            <a:r>
              <a:rPr lang="en-US" sz="2000" dirty="0" smtClean="0">
                <a:solidFill>
                  <a:schemeClr val="tx1"/>
                </a:solidFill>
              </a:rPr>
              <a:t>0645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SSS will be making rounds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Call HELP DESK ( Press 1) for issues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6063" y="2952498"/>
            <a:ext cx="1519937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575" r="42597" b="35426"/>
          <a:stretch/>
        </p:blipFill>
        <p:spPr bwMode="auto">
          <a:xfrm>
            <a:off x="5942503" y="3732942"/>
            <a:ext cx="3058616" cy="13878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2378" y="3226174"/>
            <a:ext cx="1981200" cy="520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Click indicator </a:t>
            </a:r>
            <a:r>
              <a:rPr lang="en-US" sz="1200" dirty="0"/>
              <a:t>to </a:t>
            </a:r>
            <a:r>
              <a:rPr lang="en-US" sz="1200" dirty="0" smtClean="0"/>
              <a:t>launch the </a:t>
            </a:r>
            <a:r>
              <a:rPr lang="en-US" sz="1200" dirty="0"/>
              <a:t>MLT </a:t>
            </a:r>
            <a:r>
              <a:rPr lang="en-US" sz="1200" dirty="0" smtClean="0"/>
              <a:t>form to make edits</a:t>
            </a:r>
            <a:endParaRPr lang="en-US" sz="1200" dirty="0"/>
          </a:p>
          <a:p>
            <a:pPr algn="ctr"/>
            <a:endParaRPr lang="en-US" sz="1200" dirty="0"/>
          </a:p>
        </p:txBody>
      </p:sp>
      <p:cxnSp>
        <p:nvCxnSpPr>
          <p:cNvPr id="36" name="Straight Arrow Connector 35"/>
          <p:cNvCxnSpPr>
            <a:stCxn id="6" idx="1"/>
          </p:cNvCxnSpPr>
          <p:nvPr/>
        </p:nvCxnSpPr>
        <p:spPr>
          <a:xfrm flipH="1">
            <a:off x="4576063" y="3486606"/>
            <a:ext cx="151631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3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76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Is the MLT Complete?  NEW MLT Nursing Indicator (MLT-NSG) Look for it on the Inpatient Whiteboard Whenever possible, go for the Green!! 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MLT education nurse and provider</dc:title>
  <dc:creator>Mack, Tom</dc:creator>
  <cp:lastModifiedBy>Mack, Tom</cp:lastModifiedBy>
  <cp:revision>35</cp:revision>
  <cp:lastPrinted>2015-01-15T20:32:47Z</cp:lastPrinted>
  <dcterms:created xsi:type="dcterms:W3CDTF">2015-01-12T16:46:50Z</dcterms:created>
  <dcterms:modified xsi:type="dcterms:W3CDTF">2015-01-20T15:00:00Z</dcterms:modified>
</cp:coreProperties>
</file>