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9FBD-6555-43EC-9651-BEED0028E43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C764-E18F-425E-89C0-FF5835B9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4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9FBD-6555-43EC-9651-BEED0028E43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C764-E18F-425E-89C0-FF5835B9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1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9FBD-6555-43EC-9651-BEED0028E43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C764-E18F-425E-89C0-FF5835B9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77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564B3C"/>
                </a:solidFill>
              </a:rPr>
              <a:pPr/>
              <a:t>11/12/2013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9E29E33-B620-47F9-BB04-8846C2A5AFCC}" type="slidenum">
              <a:rPr lang="en-US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en-US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315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724400"/>
            <a:ext cx="8229600" cy="2773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564B3C"/>
                </a:solidFill>
              </a:rPr>
              <a:pPr/>
              <a:t>11/12/2013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5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564B3C"/>
                </a:solidFill>
              </a:rPr>
              <a:pPr/>
              <a:t>11/12/2013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299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564B3C"/>
                </a:solidFill>
              </a:rPr>
              <a:pPr/>
              <a:t>11/12/2013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410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564B3C"/>
                </a:solidFill>
              </a:rPr>
              <a:pPr/>
              <a:t>11/12/2013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695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564B3C"/>
                </a:solidFill>
              </a:rPr>
              <a:pPr/>
              <a:t>11/12/2013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9E29E33-B620-47F9-BB04-8846C2A5AFCC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718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564B3C"/>
                </a:solidFill>
              </a:rPr>
              <a:pPr/>
              <a:t>11/12/2013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73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564B3C"/>
                </a:solidFill>
              </a:rPr>
              <a:pPr/>
              <a:t>11/12/2013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3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9FBD-6555-43EC-9651-BEED0028E43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C764-E18F-425E-89C0-FF5835B9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03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564B3C"/>
                </a:solidFill>
              </a:rPr>
              <a:pPr/>
              <a:t>11/12/2013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87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564B3C"/>
                </a:solidFill>
              </a:rPr>
              <a:pPr/>
              <a:t>11/12/2013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031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>
                <a:solidFill>
                  <a:srgbClr val="564B3C"/>
                </a:solidFill>
              </a:rPr>
              <a:pPr/>
              <a:t>11/12/2013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73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9FBD-6555-43EC-9651-BEED0028E43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C764-E18F-425E-89C0-FF5835B9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0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9FBD-6555-43EC-9651-BEED0028E43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C764-E18F-425E-89C0-FF5835B9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2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9FBD-6555-43EC-9651-BEED0028E43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C764-E18F-425E-89C0-FF5835B9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2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9FBD-6555-43EC-9651-BEED0028E43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C764-E18F-425E-89C0-FF5835B9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1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9FBD-6555-43EC-9651-BEED0028E43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C764-E18F-425E-89C0-FF5835B9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8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9FBD-6555-43EC-9651-BEED0028E43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C764-E18F-425E-89C0-FF5835B9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7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9FBD-6555-43EC-9651-BEED0028E43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C764-E18F-425E-89C0-FF5835B9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53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21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59FBD-6555-43EC-9651-BEED0028E432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EC764-E18F-425E-89C0-FF5835B9C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3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>
            <p:custDataLst>
              <p:tags r:id="rId13"/>
            </p:custData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>
            <p:custDataLst>
              <p:tags r:id="rId14"/>
            </p:custDataLst>
          </p:nvPr>
        </p:nvSpPr>
        <p:spPr>
          <a:xfrm>
            <a:off x="217516" y="3200400"/>
            <a:ext cx="8961120" cy="369808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7200" y="3352799"/>
            <a:ext cx="8229600" cy="277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27B613C-1AD7-49D3-885D-F654C5CDBAA6}" type="datetime1">
              <a:rPr lang="en-US" smtClean="0">
                <a:solidFill>
                  <a:srgbClr val="564B3C"/>
                </a:solidFill>
              </a:rPr>
              <a:pPr/>
              <a:t>11/12/2013</a:t>
            </a:fld>
            <a:endParaRPr lang="en-US" dirty="0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2D2B3B-882E-40F3-A32F-6DD516915044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 dirty="0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19"/>
            </p:custDataLst>
          </p:nvPr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20"/>
            </p:custDataLst>
          </p:nvPr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554975" y="42139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68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5562600" cy="76200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MEDIPAC KEYBOARD TIPS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990600"/>
            <a:ext cx="6934200" cy="5410200"/>
          </a:xfr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marL="285750" indent="-285750" algn="l">
              <a:lnSpc>
                <a:spcPct val="115000"/>
              </a:lnSpc>
              <a:buFont typeface="Arial" pitchFamily="34" charset="0"/>
              <a:buChar char="•"/>
              <a:tabLst>
                <a:tab pos="1376363" algn="l"/>
              </a:tabLst>
            </a:pPr>
            <a:r>
              <a:rPr lang="en-US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 not use mouse</a:t>
            </a:r>
          </a:p>
          <a:p>
            <a:pPr marL="285750" indent="-285750" algn="l">
              <a:lnSpc>
                <a:spcPct val="115000"/>
              </a:lnSpc>
              <a:buFont typeface="Arial" pitchFamily="34" charset="0"/>
              <a:buChar char="•"/>
              <a:tabLst>
                <a:tab pos="1376363" algn="l"/>
              </a:tabLst>
            </a:pPr>
            <a:r>
              <a:rPr lang="en-US" b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Tab</a:t>
            </a:r>
            <a:r>
              <a:rPr lang="en-US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  Moves cursor forward </a:t>
            </a:r>
          </a:p>
          <a:p>
            <a:pPr marL="285750" indent="-285750" algn="l">
              <a:lnSpc>
                <a:spcPct val="115000"/>
              </a:lnSpc>
              <a:buFont typeface="Arial" pitchFamily="34" charset="0"/>
              <a:buChar char="•"/>
              <a:tabLst>
                <a:tab pos="1376363" algn="l"/>
              </a:tabLst>
            </a:pPr>
            <a:r>
              <a:rPr lang="en-US" b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Type</a:t>
            </a:r>
            <a:r>
              <a:rPr lang="en-US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n-US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to select a functions  </a:t>
            </a:r>
            <a:endParaRPr lang="en-US" b="1" u="sng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l">
              <a:lnSpc>
                <a:spcPct val="115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Pause/Break/Scroll Lock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 back to menu</a:t>
            </a:r>
            <a:endParaRPr lang="en-US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l">
              <a:lnSpc>
                <a:spcPct val="115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Shift + Tab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  Moves cursor backward </a:t>
            </a:r>
            <a:endParaRPr lang="en-US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l">
              <a:lnSpc>
                <a:spcPct val="115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Esc key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  Reset key (removes stick man)</a:t>
            </a:r>
            <a:endParaRPr lang="en-US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l">
              <a:lnSpc>
                <a:spcPct val="115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F3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  Goes back one screen in function</a:t>
            </a:r>
            <a:endParaRPr lang="en-US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l">
              <a:lnSpc>
                <a:spcPct val="115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F7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  Turns page back </a:t>
            </a:r>
          </a:p>
          <a:p>
            <a:pPr marL="285750" indent="-285750" algn="l">
              <a:lnSpc>
                <a:spcPct val="115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F8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  Turns page forward </a:t>
            </a:r>
          </a:p>
          <a:p>
            <a:pPr marL="285750" indent="-285750" algn="l">
              <a:lnSpc>
                <a:spcPct val="115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F9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  Same account or bed selection</a:t>
            </a:r>
            <a:endParaRPr lang="en-US" b="1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1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>
            <p:custDataLst>
              <p:tags r:id="rId1"/>
            </p:custDataLst>
          </p:nvPr>
        </p:nvSpPr>
        <p:spPr>
          <a:xfrm>
            <a:off x="304800" y="914400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 group of Nursing </a:t>
            </a:r>
            <a:r>
              <a:rPr lang="en-US" sz="3200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units </a:t>
            </a:r>
            <a:r>
              <a:rPr lang="en-US" sz="32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and </a:t>
            </a:r>
            <a:r>
              <a:rPr lang="en-US" sz="3200" b="1" i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Departments, </a:t>
            </a:r>
            <a:r>
              <a:rPr lang="en-US" sz="32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separated </a:t>
            </a:r>
            <a:r>
              <a:rPr lang="en-US" sz="32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by physical location or </a:t>
            </a:r>
            <a:r>
              <a:rPr lang="en-US" sz="32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operational differences or both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971800" y="152400"/>
            <a:ext cx="2727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rgbClr val="CF543F">
                        <a:tint val="70000"/>
                        <a:satMod val="245000"/>
                      </a:srgbClr>
                    </a:gs>
                    <a:gs pos="75000">
                      <a:srgbClr val="CF543F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F543F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Pavilions</a:t>
            </a:r>
            <a:endParaRPr lang="en-US" sz="5400" b="1" dirty="0">
              <a:ln w="11430"/>
              <a:gradFill>
                <a:gsLst>
                  <a:gs pos="0">
                    <a:srgbClr val="CF543F">
                      <a:tint val="70000"/>
                      <a:satMod val="245000"/>
                    </a:srgbClr>
                  </a:gs>
                  <a:gs pos="75000">
                    <a:srgbClr val="CF543F">
                      <a:tint val="90000"/>
                      <a:shade val="60000"/>
                      <a:satMod val="240000"/>
                    </a:srgbClr>
                  </a:gs>
                  <a:gs pos="100000">
                    <a:srgbClr val="CF543F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876300" y="3200400"/>
            <a:ext cx="746759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1 – VUH Adult Hospital</a:t>
            </a:r>
          </a:p>
          <a:p>
            <a:pPr marL="68580"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3 - VCH Children’s Hospital</a:t>
            </a:r>
          </a:p>
          <a:p>
            <a:pPr marL="68580"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4 -  VUH Heart and Vascular Institute (5N/S, 6S, 7N, CCL) </a:t>
            </a:r>
          </a:p>
          <a:p>
            <a:pPr marL="68580">
              <a:lnSpc>
                <a:spcPct val="150000"/>
              </a:lnSpc>
            </a:pPr>
            <a:r>
              <a:rPr lang="en-US" sz="2800" b="1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5 - VPH Psychiatric Hospital</a:t>
            </a:r>
          </a:p>
        </p:txBody>
      </p:sp>
    </p:spTree>
    <p:extLst>
      <p:ext uri="{BB962C8B-B14F-4D97-AF65-F5344CB8AC3E}">
        <p14:creationId xmlns:p14="http://schemas.microsoft.com/office/powerpoint/2010/main" val="10770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15400" cy="1039427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ID’s Used for MEDIPAC </a:t>
            </a:r>
            <a:r>
              <a:rPr lang="en-US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 </a:t>
            </a:r>
            <a:r>
              <a:rPr lang="en-US" sz="3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SIMULATION</a:t>
            </a:r>
            <a:endParaRPr lang="en-US" sz="3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429000"/>
            <a:ext cx="80772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/>
              <a:t>TRAISZW</a:t>
            </a:r>
            <a:r>
              <a:rPr lang="en-US" sz="2600" dirty="0"/>
              <a:t> – mimic for all inpatient units </a:t>
            </a:r>
            <a:r>
              <a:rPr lang="en-US" sz="2600" dirty="0" smtClean="0"/>
              <a:t>(MR/RN</a:t>
            </a:r>
            <a:r>
              <a:rPr lang="en-US" sz="2600" dirty="0"/>
              <a:t>)</a:t>
            </a:r>
          </a:p>
          <a:p>
            <a:r>
              <a:rPr lang="en-US" sz="26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/>
              <a:t>TEMPADTP</a:t>
            </a:r>
            <a:r>
              <a:rPr lang="en-US" sz="2600" dirty="0"/>
              <a:t> – mimic for all PICU/PIICU/L&amp;D/4MSC</a:t>
            </a:r>
          </a:p>
          <a:p>
            <a:r>
              <a:rPr lang="en-US" sz="26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/>
              <a:t>ZGENRIC</a:t>
            </a:r>
            <a:r>
              <a:rPr lang="en-US" sz="2600" dirty="0"/>
              <a:t> – mimic for all Case Management/Social Worker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4964" y="19050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the ID’s below to model access when adding a new user in </a:t>
            </a:r>
            <a:r>
              <a:rPr lang="en-US" sz="2400" b="1" dirty="0" err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Medipac</a:t>
            </a:r>
            <a:r>
              <a:rPr lang="en-US" sz="24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827412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3&quot;/&gt;&lt;lineCharCount val=&quot;43&quot;/&gt;&lt;lineCharCount val=&quot;46&quot;/&gt;&lt;lineCharCount val=&quot;19&quot;/&gt;&lt;/TableIndex&gt;&lt;/ShapeTextInfo&gt;"/>
  <p:tag name="PRESENTER_DUMMYTAG" val="&lt;DummyForForceWrite&gt;&lt;/DummyForForceWrite&gt;"/>
  <p:tag name="HTML_SHAPEINFO" val="&lt;ThreeDShapeInfo&gt;&lt;uuid val=&quot;{5D954ACE-168A-4947-BCEB-FF53AD944D9B}&quot;/&gt;&lt;isInvalidForFieldText val=&quot;0&quot;/&gt;&lt;Image&gt;&lt;filename val=&quot;C:\Users\haganm\AppData\Local\Temp\CP4576857100Session\CPTrustFolder4576857194\PPTImport457612825934\data\asimages\{5D954ACE-168A-4947-BCEB-FF53AD944D9B}_1.png&quot;/&gt;&lt;left val=&quot;32&quot;/&gt;&lt;top val=&quot;96&quot;/&gt;&lt;width val=&quot;905&quot;/&gt;&lt;height val=&quot;255&quot;/&gt;&lt;hasText val=&quot;1&quot;/&gt;&lt;/Image&gt;&lt;/ThreeDShape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  <p:tag name="PRESENTER_DUMMYTAG" val="&lt;DummyForForceWrite&gt;&lt;/DummyForForceWrite&gt;"/>
  <p:tag name="PRESENTER_SHAPEINFO" val="&lt;ThreeDShapeInfo&gt;&lt;uuid val=&quot;{C72A548E-9DBA-4B0B-A21E-D70F02602286}&quot;/&gt;&lt;isInvalidForFieldText val=&quot;0&quot;/&gt;&lt;Image&gt;&lt;filename val=&quot;C:\Users\haganm\AppData\Local\Temp\CP4576857100Session\CPTrustFolder4576857194\PPTImport457612825934\data\asimages\{C72A548E-9DBA-4B0B-A21E-D70F02602286}_1.png&quot;/&gt;&lt;left val=&quot;272&quot;/&gt;&lt;top val=&quot;-3&quot;/&gt;&lt;width val=&quot;367&quot;/&gt;&lt;height val=&quot;165&quot;/&gt;&lt;hasText val=&quot;1&quot;/&gt;&lt;/Image&gt;&lt;/ThreeDShape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3&quot;/&gt;&lt;lineCharCount val=&quot;28&quot;/&gt;&lt;lineCharCount val=&quot;49&quot;/&gt;&lt;lineCharCount val=&quot;10&quot;/&gt;&lt;lineCharCount val=&quot;28&quot;/&gt;&lt;/TableIndex&gt;&lt;/ShapeTextInfo&gt;"/>
  <p:tag name="PRESENTER_DUMMYTAG" val="&lt;DummyForForceWrite&gt;&lt;/DummyForForceWrite&gt;"/>
  <p:tag name="HTML_SHAPEINFO" val="&lt;ThreeDShapeInfo&gt;&lt;uuid val=&quot;{47CA2888-2AC5-4773-98F6-8AF81BC00894}&quot;/&gt;&lt;isInvalidForFieldText val=&quot;0&quot;/&gt;&lt;Image&gt;&lt;filename val=&quot;C:\Users\haganm\AppData\Local\Temp\CP4576857100Session\CPTrustFolder4576857194\PPTImport457612825934\data\asimages\{47CA2888-2AC5-4773-98F6-8AF81BC00894}_1.png&quot;/&gt;&lt;left val=&quot;86&quot;/&gt;&lt;top val=&quot;336&quot;/&gt;&lt;width val=&quot;791&quot;/&gt;&lt;height val=&quot;357&quot;/&gt;&lt;hasText val=&quot;1&quot;/&gt;&lt;/Image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  <p:tag name="PRESENTER_SHAPEINFO" val="&lt;ThreeDShapeInfo&gt;&lt;uuid val=&quot;{FA34BF2F-4CDC-45ED-BF6E-EEEC9DDD7272}&quot;/&gt;&lt;isInvalidForFieldText val=&quot;0&quot;/&gt;&lt;Image&gt;&lt;filename val=&quot;C:\Users\haganm\AppData\Local\Temp\CP4576857100Session\CPTrustFolder4576857194\PPTImport457612825934\data\asimages\{FA34BF2F-4CDC-45ED-BF6E-EEEC9DDD7272}_MtorLt.png&quot;/&gt;&lt;left val=&quot;28&quot;/&gt;&lt;top val=&quot;28&quot;/&gt;&lt;width val=&quot;903&quot;/&gt;&lt;height val=&quot;140&quot;/&gt;&lt;hasText val=&quot;1&quot;/&gt;&lt;/Image&gt;&lt;/ThreeDShape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144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Apothecary</vt:lpstr>
      <vt:lpstr>MEDIPAC KEYBOARD TIPS</vt:lpstr>
      <vt:lpstr>PowerPoint Presentation</vt:lpstr>
      <vt:lpstr>ID’s Used for MEDIPAC  ACCESS SIMULATION</vt:lpstr>
    </vt:vector>
  </TitlesOfParts>
  <Company>VUMC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MEDIPAC KEYBOARD TIPS</dc:title>
  <dc:creator>Hagan, Maribeth</dc:creator>
  <cp:lastModifiedBy>Hagan, Maribeth</cp:lastModifiedBy>
  <cp:revision>9</cp:revision>
  <dcterms:created xsi:type="dcterms:W3CDTF">2013-10-11T14:24:59Z</dcterms:created>
  <dcterms:modified xsi:type="dcterms:W3CDTF">2013-11-12T18:50:04Z</dcterms:modified>
</cp:coreProperties>
</file>