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5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9FE91-95A3-48EC-B449-FDFB7A3CCBD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43DEC-070E-4AED-A2CF-A39C872D5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7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43DEC-070E-4AED-A2CF-A39C872D50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2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2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1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6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6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F1FA-359D-4C7E-BE8C-5D6AB76C60D7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1B3D-38E2-45CF-89CD-E82AA43A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531" y="3203778"/>
            <a:ext cx="2496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Finalized by Provider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531" y="3573110"/>
            <a:ext cx="330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Obtained by Nurse, </a:t>
            </a:r>
          </a:p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to be finalized by Provider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021" y="4111719"/>
            <a:ext cx="1516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= In Progress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766" y="4497355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= Unable to Obtain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531" y="4913769"/>
            <a:ext cx="321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Blank red box = MLT not started</a:t>
            </a:r>
          </a:p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admission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92324"/>
            <a:ext cx="5055969" cy="122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449678" y="2707801"/>
            <a:ext cx="187691" cy="11264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1" y="1313522"/>
            <a:ext cx="4572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105400" y="2975689"/>
            <a:ext cx="2209800" cy="1191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600" dirty="0" smtClean="0"/>
              <a:t>Click directly on the indicator to open the MLT form to make edits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315200" y="3203779"/>
            <a:ext cx="1228323" cy="67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105400" y="5560100"/>
            <a:ext cx="2209800" cy="919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600" dirty="0" smtClean="0"/>
              <a:t>Hover over indicator for specific d/t the MLT was last accessed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239000" y="3803942"/>
            <a:ext cx="1245969" cy="17561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26" y="5873750"/>
            <a:ext cx="10668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575" r="42597" b="35426"/>
          <a:stretch/>
        </p:blipFill>
        <p:spPr bwMode="auto">
          <a:xfrm>
            <a:off x="5393376" y="4432703"/>
            <a:ext cx="1633848" cy="741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6" name="Straight Arrow Connector 25"/>
          <p:cNvCxnSpPr>
            <a:stCxn id="11" idx="2"/>
            <a:endCxn id="31" idx="0"/>
          </p:cNvCxnSpPr>
          <p:nvPr/>
        </p:nvCxnSpPr>
        <p:spPr>
          <a:xfrm>
            <a:off x="6210300" y="4167505"/>
            <a:ext cx="0" cy="2651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18" idx="3"/>
            <a:endCxn id="28" idx="1"/>
          </p:cNvCxnSpPr>
          <p:nvPr/>
        </p:nvCxnSpPr>
        <p:spPr>
          <a:xfrm flipV="1">
            <a:off x="7315200" y="6019800"/>
            <a:ext cx="25872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31" y="609600"/>
            <a:ext cx="8126413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ounded Rectangle 43"/>
          <p:cNvSpPr/>
          <p:nvPr/>
        </p:nvSpPr>
        <p:spPr>
          <a:xfrm>
            <a:off x="1144824" y="5607208"/>
            <a:ext cx="3657600" cy="102155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Begins Jan </a:t>
            </a:r>
            <a:r>
              <a:rPr lang="en-US" dirty="0">
                <a:solidFill>
                  <a:schemeClr val="tx1"/>
                </a:solidFill>
              </a:rPr>
              <a:t>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@ </a:t>
            </a:r>
            <a:r>
              <a:rPr lang="en-US" dirty="0" smtClean="0">
                <a:solidFill>
                  <a:schemeClr val="tx1"/>
                </a:solidFill>
              </a:rPr>
              <a:t>0645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SSS will be making rounds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Call HELP DESK ( Press 1) for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15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Starts on 1/20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7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Mack, Tom</dc:creator>
  <cp:lastModifiedBy>Mack, Tom</cp:lastModifiedBy>
  <cp:revision>12</cp:revision>
  <dcterms:created xsi:type="dcterms:W3CDTF">2015-01-16T19:16:47Z</dcterms:created>
  <dcterms:modified xsi:type="dcterms:W3CDTF">2015-01-19T18:07:32Z</dcterms:modified>
</cp:coreProperties>
</file>