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8" autoAdjust="0"/>
  </p:normalViewPr>
  <p:slideViewPr>
    <p:cSldViewPr>
      <p:cViewPr varScale="1">
        <p:scale>
          <a:sx n="94" d="100"/>
          <a:sy n="94" d="100"/>
        </p:scale>
        <p:origin x="-62" y="-13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14D83-E06A-48A6-B20F-6E8FBC7C76BD}" type="datetimeFigureOut">
              <a:rPr lang="en-US" smtClean="0"/>
              <a:t>2/25/2015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4C76F-7E71-45F9-9081-09CA85D6C7F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8374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14D83-E06A-48A6-B20F-6E8FBC7C76BD}" type="datetimeFigureOut">
              <a:rPr lang="en-US" smtClean="0"/>
              <a:t>2/25/2015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4C76F-7E71-45F9-9081-09CA85D6C7F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78869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14D83-E06A-48A6-B20F-6E8FBC7C76BD}" type="datetimeFigureOut">
              <a:rPr lang="en-US" smtClean="0"/>
              <a:t>2/25/2015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4C76F-7E71-45F9-9081-09CA85D6C7F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40037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14D83-E06A-48A6-B20F-6E8FBC7C76BD}" type="datetimeFigureOut">
              <a:rPr lang="en-US" smtClean="0"/>
              <a:t>2/25/2015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4C76F-7E71-45F9-9081-09CA85D6C7F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89733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14D83-E06A-48A6-B20F-6E8FBC7C76BD}" type="datetimeFigureOut">
              <a:rPr lang="en-US" smtClean="0"/>
              <a:t>2/25/2015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4C76F-7E71-45F9-9081-09CA85D6C7F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28956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14D83-E06A-48A6-B20F-6E8FBC7C76BD}" type="datetimeFigureOut">
              <a:rPr lang="en-US" smtClean="0"/>
              <a:t>2/25/2015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4C76F-7E71-45F9-9081-09CA85D6C7F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88456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14D83-E06A-48A6-B20F-6E8FBC7C76BD}" type="datetimeFigureOut">
              <a:rPr lang="en-US" smtClean="0"/>
              <a:t>2/25/2015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4C76F-7E71-45F9-9081-09CA85D6C7F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61049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14D83-E06A-48A6-B20F-6E8FBC7C76BD}" type="datetimeFigureOut">
              <a:rPr lang="en-US" smtClean="0"/>
              <a:t>2/25/2015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4C76F-7E71-45F9-9081-09CA85D6C7F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99010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14D83-E06A-48A6-B20F-6E8FBC7C76BD}" type="datetimeFigureOut">
              <a:rPr lang="en-US" smtClean="0"/>
              <a:t>2/25/2015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4C76F-7E71-45F9-9081-09CA85D6C7F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96872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14D83-E06A-48A6-B20F-6E8FBC7C76BD}" type="datetimeFigureOut">
              <a:rPr lang="en-US" smtClean="0"/>
              <a:t>2/25/2015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4C76F-7E71-45F9-9081-09CA85D6C7F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57968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14D83-E06A-48A6-B20F-6E8FBC7C76BD}" type="datetimeFigureOut">
              <a:rPr lang="en-US" smtClean="0"/>
              <a:t>2/25/2015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4C76F-7E71-45F9-9081-09CA85D6C7F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0282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314D83-E06A-48A6-B20F-6E8FBC7C76BD}" type="datetimeFigureOut">
              <a:rPr lang="en-US" smtClean="0"/>
              <a:t>2/25/2015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64C76F-7E71-45F9-9081-09CA85D6C7F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89066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460" y="1707902"/>
            <a:ext cx="7621921" cy="122095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36023" y="381000"/>
            <a:ext cx="8229600" cy="868362"/>
          </a:xfrm>
          <a:ln>
            <a:noFill/>
          </a:ln>
        </p:spPr>
        <p:txBody>
          <a:bodyPr>
            <a:noAutofit/>
          </a:bodyPr>
          <a:lstStyle/>
          <a:p>
            <a:r>
              <a:rPr lang="en-US" sz="3200" dirty="0" smtClean="0"/>
              <a:t>How to Enter Late Entries to Patient Documentation in StarPanel–</a:t>
            </a:r>
            <a:br>
              <a:rPr lang="en-US" sz="3200" dirty="0" smtClean="0"/>
            </a:br>
            <a:r>
              <a:rPr lang="en-US" sz="3200" dirty="0" smtClean="0"/>
              <a:t> </a:t>
            </a:r>
            <a:r>
              <a:rPr lang="en-US" sz="2000" dirty="0" smtClean="0"/>
              <a:t>only use if past the HED 72h limit or patient is discharged </a:t>
            </a:r>
            <a:endParaRPr lang="en-US" sz="3200" dirty="0"/>
          </a:p>
        </p:txBody>
      </p:sp>
      <p:sp>
        <p:nvSpPr>
          <p:cNvPr id="7" name="Rounded Rectangle 6"/>
          <p:cNvSpPr/>
          <p:nvPr/>
        </p:nvSpPr>
        <p:spPr>
          <a:xfrm>
            <a:off x="1905000" y="2057400"/>
            <a:ext cx="533400" cy="15240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2057400" y="2302629"/>
            <a:ext cx="1066800" cy="21197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461" y="3132924"/>
            <a:ext cx="8606725" cy="288687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6705600" y="1600200"/>
            <a:ext cx="2286000" cy="4154984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228600" indent="-228600">
              <a:buAutoNum type="arabicPeriod"/>
            </a:pPr>
            <a:r>
              <a:rPr lang="en-US" sz="1200" dirty="0" smtClean="0"/>
              <a:t>Select patient from List or by entering MR#. </a:t>
            </a:r>
          </a:p>
          <a:p>
            <a:pPr marL="228600" indent="-228600">
              <a:buAutoNum type="arabicPeriod"/>
            </a:pPr>
            <a:r>
              <a:rPr lang="en-US" sz="1200" dirty="0" smtClean="0"/>
              <a:t>Select </a:t>
            </a:r>
            <a:r>
              <a:rPr lang="en-US" sz="1200" b="1" i="1" dirty="0" smtClean="0"/>
              <a:t>Enter Data</a:t>
            </a:r>
            <a:r>
              <a:rPr lang="en-US" sz="1200" dirty="0" smtClean="0"/>
              <a:t> option </a:t>
            </a:r>
            <a:r>
              <a:rPr lang="en-US" sz="1200" b="1" i="1" dirty="0" err="1" smtClean="0"/>
              <a:t>TypeNewDocument</a:t>
            </a:r>
            <a:endParaRPr lang="en-US" sz="1200" b="1" i="1" dirty="0" smtClean="0"/>
          </a:p>
          <a:p>
            <a:pPr marL="228600" indent="-228600">
              <a:buAutoNum type="arabicPeriod"/>
            </a:pPr>
            <a:r>
              <a:rPr lang="en-US" sz="1200" dirty="0" smtClean="0"/>
              <a:t>Change date of service &amp; time to reflect time of entry that needs to be modified or co-signed. </a:t>
            </a:r>
          </a:p>
          <a:p>
            <a:pPr marL="228600" indent="-228600">
              <a:buAutoNum type="arabicPeriod"/>
            </a:pPr>
            <a:r>
              <a:rPr lang="en-US" sz="1200" dirty="0" smtClean="0"/>
              <a:t>Type of Document = </a:t>
            </a:r>
            <a:r>
              <a:rPr lang="en-US" sz="1200" b="1" dirty="0" smtClean="0"/>
              <a:t>Nursing Documentation</a:t>
            </a:r>
          </a:p>
          <a:p>
            <a:pPr marL="228600" indent="-228600">
              <a:buAutoNum type="arabicPeriod"/>
            </a:pPr>
            <a:r>
              <a:rPr lang="en-US" sz="1200" dirty="0" smtClean="0"/>
              <a:t>Indexing Comment = </a:t>
            </a:r>
            <a:r>
              <a:rPr lang="en-US" sz="1200" b="1" dirty="0" smtClean="0"/>
              <a:t>CDR Late Charting Entry </a:t>
            </a:r>
            <a:r>
              <a:rPr lang="en-US" sz="1200" dirty="0" smtClean="0"/>
              <a:t>(or appropriate entry)</a:t>
            </a:r>
          </a:p>
          <a:p>
            <a:pPr marL="228600" indent="-228600">
              <a:buAutoNum type="arabicPeriod"/>
            </a:pPr>
            <a:r>
              <a:rPr lang="en-US" sz="1200" dirty="0" smtClean="0"/>
              <a:t>Briefly enter documentation change or statement about observing waste or participating in handover communication about quantity left to infuse &amp; enter full name and title. </a:t>
            </a:r>
          </a:p>
          <a:p>
            <a:pPr marL="228600" indent="-228600">
              <a:buAutoNum type="arabicPeriod"/>
            </a:pPr>
            <a:r>
              <a:rPr lang="en-US" sz="1200" dirty="0" smtClean="0"/>
              <a:t>Click </a:t>
            </a:r>
            <a:r>
              <a:rPr lang="en-US" sz="1200" b="1" i="1" dirty="0" smtClean="0"/>
              <a:t>Save as Final </a:t>
            </a:r>
            <a:r>
              <a:rPr lang="en-US" sz="1200" dirty="0" smtClean="0"/>
              <a:t>button. </a:t>
            </a:r>
          </a:p>
          <a:p>
            <a:pPr marL="228600" indent="-228600">
              <a:buAutoNum type="arabicPeriod"/>
            </a:pPr>
            <a:endParaRPr lang="en-US" sz="1200" dirty="0"/>
          </a:p>
        </p:txBody>
      </p:sp>
      <p:sp>
        <p:nvSpPr>
          <p:cNvPr id="11" name="TextBox 10"/>
          <p:cNvSpPr txBox="1"/>
          <p:nvPr/>
        </p:nvSpPr>
        <p:spPr>
          <a:xfrm>
            <a:off x="247461" y="4910286"/>
            <a:ext cx="6172200" cy="1015663"/>
          </a:xfrm>
          <a:prstGeom prst="rect">
            <a:avLst/>
          </a:prstGeom>
          <a:noFill/>
          <a:ln w="28575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b="1" i="1" u="sng" dirty="0" smtClean="0"/>
              <a:t>Other sample entries: </a:t>
            </a:r>
          </a:p>
          <a:p>
            <a:pPr marL="228600" indent="-228600">
              <a:buAutoNum type="arabicParenR"/>
            </a:pPr>
            <a:r>
              <a:rPr lang="en-US" sz="1200" dirty="0" smtClean="0"/>
              <a:t>I witnessed that 48.25 ml. remained in PCA syringe at change of shift</a:t>
            </a:r>
          </a:p>
          <a:p>
            <a:pPr marL="228600" indent="-228600">
              <a:buAutoNum type="arabicParenR"/>
            </a:pPr>
            <a:r>
              <a:rPr lang="en-US" sz="1200" dirty="0" smtClean="0"/>
              <a:t>Completed/Denied for 7a-7p shift: 32/36</a:t>
            </a:r>
          </a:p>
          <a:p>
            <a:pPr marL="228600" indent="-228600">
              <a:buAutoNum type="arabicParenR"/>
            </a:pPr>
            <a:r>
              <a:rPr lang="en-US" sz="1200" dirty="0" smtClean="0"/>
              <a:t>I witnessed that bag was empty after 48 ml. had infused. </a:t>
            </a:r>
          </a:p>
          <a:p>
            <a:pPr marL="228600" indent="-228600">
              <a:buAutoNum type="arabicParenR"/>
            </a:pP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4535746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/>
          <a:stretch>
            <a:fillRect/>
          </a:stretch>
        </p:blipFill>
        <p:spPr>
          <a:xfrm>
            <a:off x="315277" y="1725295"/>
            <a:ext cx="8513445" cy="3407410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3" name="TextBox 2"/>
          <p:cNvSpPr txBox="1"/>
          <p:nvPr/>
        </p:nvSpPr>
        <p:spPr>
          <a:xfrm>
            <a:off x="1676400" y="762000"/>
            <a:ext cx="6324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Document Displays in All Documents  By Type of Document with Indexing Comment: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667000" y="3429000"/>
            <a:ext cx="4114800" cy="2286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0164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144</Words>
  <Application>Microsoft Office PowerPoint</Application>
  <PresentationFormat>On-screen Show (4:3)</PresentationFormat>
  <Paragraphs>13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How to Enter Late Entries to Patient Documentation in StarPanel–  only use if past the HED 72h limit or patient is discharged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Correcting CDR Documentation After the Fact</dc:title>
  <dc:creator>Bilbrey, Amanda N</dc:creator>
  <cp:lastModifiedBy>Camp, Debi</cp:lastModifiedBy>
  <cp:revision>7</cp:revision>
  <dcterms:created xsi:type="dcterms:W3CDTF">2015-02-06T18:49:32Z</dcterms:created>
  <dcterms:modified xsi:type="dcterms:W3CDTF">2015-02-25T21:34:01Z</dcterms:modified>
</cp:coreProperties>
</file>