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67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3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5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1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9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7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1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7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A2AA-D7D0-41D5-A2C6-CB96314FCC4C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9A85-B9AE-4228-8D15-5174BE41B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9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414" y="904596"/>
            <a:ext cx="2819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39310"/>
            <a:ext cx="2713037" cy="271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827" y="7291735"/>
            <a:ext cx="3942932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85300"/>
            <a:ext cx="688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IVT Request Form Tip Sheet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13127" y="452064"/>
            <a:ext cx="6573005" cy="86275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55" name="Straight Connector 2054"/>
          <p:cNvCxnSpPr/>
          <p:nvPr/>
        </p:nvCxnSpPr>
        <p:spPr>
          <a:xfrm>
            <a:off x="2743200" y="454632"/>
            <a:ext cx="0" cy="86249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>
            <a:off x="66799" y="2057400"/>
            <a:ext cx="657300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4926610"/>
            <a:ext cx="65786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4" name="TextBox 2063"/>
          <p:cNvSpPr txBox="1"/>
          <p:nvPr/>
        </p:nvSpPr>
        <p:spPr>
          <a:xfrm>
            <a:off x="113127" y="454632"/>
            <a:ext cx="25837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 access the form: From the inpatient’s  Actions menu Click “IV Therapy Request Form”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8" name="Rounded Rectangle 57"/>
          <p:cNvSpPr/>
          <p:nvPr/>
        </p:nvSpPr>
        <p:spPr>
          <a:xfrm>
            <a:off x="3380356" y="938064"/>
            <a:ext cx="154981" cy="3048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76" name="Oval 2075"/>
          <p:cNvSpPr/>
          <p:nvPr/>
        </p:nvSpPr>
        <p:spPr>
          <a:xfrm>
            <a:off x="5638800" y="6367165"/>
            <a:ext cx="1047332" cy="19475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See reverse side to setup IVT </a:t>
            </a:r>
            <a:r>
              <a:rPr lang="en-US" sz="1200" dirty="0" smtClean="0">
                <a:solidFill>
                  <a:schemeClr val="tx1"/>
                </a:solidFill>
              </a:rPr>
              <a:t>Dash-board  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78" name="Straight Connector 2077"/>
          <p:cNvCxnSpPr/>
          <p:nvPr/>
        </p:nvCxnSpPr>
        <p:spPr>
          <a:xfrm flipV="1">
            <a:off x="2752827" y="2438400"/>
            <a:ext cx="394293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4623114" y="3535856"/>
            <a:ext cx="77724" cy="65514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ight Brace 72"/>
          <p:cNvSpPr/>
          <p:nvPr/>
        </p:nvSpPr>
        <p:spPr>
          <a:xfrm>
            <a:off x="4661976" y="7594025"/>
            <a:ext cx="77724" cy="65514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130" y="5142774"/>
            <a:ext cx="25948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information entered will display on the IVT Dashboard for IV therapy to prioritize and complete the request without a phone call.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</a:t>
            </a:r>
            <a:r>
              <a:rPr lang="en-US" dirty="0"/>
              <a:t>fill out sections pertinent to the patient's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RN’s contact name and number must be filled in to </a:t>
            </a:r>
            <a:r>
              <a:rPr lang="en-US" dirty="0"/>
              <a:t>complete the </a:t>
            </a:r>
            <a:r>
              <a:rPr lang="en-US" dirty="0" smtClean="0"/>
              <a:t>form 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41287"/>
            <a:ext cx="3952559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799" y="2141232"/>
            <a:ext cx="263007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 smtClean="0"/>
              <a:t>IVT does not have 24 x 7 coverage. Their availability will posted in the dashboard and display in the form.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50" dirty="0"/>
              <a:t>The nurse CAN enter request for next shift but need to put in comment "Please </a:t>
            </a:r>
            <a:r>
              <a:rPr lang="en-US" sz="1750" dirty="0" smtClean="0"/>
              <a:t>complete </a:t>
            </a:r>
            <a:r>
              <a:rPr lang="en-US" sz="1750" dirty="0"/>
              <a:t>next </a:t>
            </a:r>
            <a:r>
              <a:rPr lang="en-US" sz="1750" dirty="0" smtClean="0"/>
              <a:t>shift”</a:t>
            </a:r>
            <a:endParaRPr lang="en-US" sz="175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0" y="6096000"/>
            <a:ext cx="60960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590801" y="8073996"/>
            <a:ext cx="304799" cy="1556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286000" y="5168900"/>
            <a:ext cx="635586" cy="1993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286000" y="7013604"/>
            <a:ext cx="609600" cy="1491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Brace 49"/>
          <p:cNvSpPr/>
          <p:nvPr/>
        </p:nvSpPr>
        <p:spPr>
          <a:xfrm>
            <a:off x="5105400" y="5168900"/>
            <a:ext cx="77724" cy="65514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152401" y="4572000"/>
            <a:ext cx="655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9311" y="629582"/>
            <a:ext cx="4114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Save IVT Dashboard to Favorites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on Dashboards to expand dashboards list, click Ancillary dashboards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left click and hold on IVT, drag up to favorites until favorites section turns green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Release left click</a:t>
            </a:r>
          </a:p>
          <a:p>
            <a:pPr algn="ctr"/>
            <a:r>
              <a:rPr lang="en-US" sz="2000" b="1" dirty="0" smtClean="0"/>
              <a:t>Configure to see VUH or VCH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dirty="0" smtClean="0"/>
              <a:t>Click </a:t>
            </a:r>
            <a:r>
              <a:rPr lang="en-US" b="1" dirty="0" smtClean="0"/>
              <a:t>change panel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dirty="0" smtClean="0"/>
              <a:t>Choose </a:t>
            </a:r>
            <a:r>
              <a:rPr lang="en-US" b="1" dirty="0" smtClean="0"/>
              <a:t>VUH</a:t>
            </a:r>
            <a:r>
              <a:rPr lang="en-US" dirty="0" smtClean="0"/>
              <a:t> or </a:t>
            </a:r>
            <a:r>
              <a:rPr lang="en-US" b="1" dirty="0" smtClean="0"/>
              <a:t>VCH </a:t>
            </a:r>
            <a:r>
              <a:rPr lang="en-US" dirty="0" smtClean="0"/>
              <a:t>(to see all requests and their priority for VUH or VCH)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dirty="0" smtClean="0"/>
              <a:t>View Dashboard</a:t>
            </a:r>
          </a:p>
          <a:p>
            <a:pPr marL="342900" indent="-342900">
              <a:buFont typeface="+mj-lt"/>
              <a:buAutoNum type="arabicPeriod" startAt="4"/>
            </a:pPr>
            <a:endParaRPr lang="en-US" b="1" dirty="0" smtClean="0"/>
          </a:p>
          <a:p>
            <a:pPr marL="342900" indent="-34290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IVT Request Form Tip Sheet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597932"/>
            <a:ext cx="6553200" cy="83936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528" y="708310"/>
            <a:ext cx="848234" cy="376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16200000">
            <a:off x="4854768" y="2275821"/>
            <a:ext cx="304799" cy="96794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 rot="19280691">
            <a:off x="4935031" y="1255763"/>
            <a:ext cx="300642" cy="109288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72034" y="2634596"/>
            <a:ext cx="1159220" cy="348053"/>
          </a:xfrm>
          <a:prstGeom prst="ellipse">
            <a:avLst/>
          </a:prstGeom>
          <a:solidFill>
            <a:schemeClr val="tx1"/>
          </a:solidFill>
          <a:ln w="28575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Dashboards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78853" y="2542629"/>
            <a:ext cx="152400" cy="183933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61167" y="3661167"/>
            <a:ext cx="152400" cy="183933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 rot="16200000">
            <a:off x="4868031" y="3086652"/>
            <a:ext cx="304799" cy="96794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 rot="18764717">
            <a:off x="4903165" y="3940523"/>
            <a:ext cx="304799" cy="96794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78775" y="1071796"/>
            <a:ext cx="152400" cy="183933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77" y="4626522"/>
            <a:ext cx="5017977" cy="44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8" y="5098194"/>
            <a:ext cx="5998836" cy="90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4127850" y="4626523"/>
            <a:ext cx="1091606" cy="222123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78337" y="4610139"/>
            <a:ext cx="155944" cy="212360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42458" y="5335345"/>
            <a:ext cx="155944" cy="212360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96999" y="5637764"/>
            <a:ext cx="1635453" cy="15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Straight Connector 24"/>
          <p:cNvCxnSpPr/>
          <p:nvPr/>
        </p:nvCxnSpPr>
        <p:spPr>
          <a:xfrm>
            <a:off x="4448348" y="629583"/>
            <a:ext cx="0" cy="3924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42" y="6064136"/>
            <a:ext cx="596675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3469116" y="6426296"/>
            <a:ext cx="155944" cy="212360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129" y="6638656"/>
            <a:ext cx="6477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RN should enter a note in the dashboard to communicate to IVT if pt has to leave the floor before the request 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RN SHOULD click </a:t>
            </a:r>
            <a:r>
              <a:rPr lang="en-US" sz="1700" dirty="0" smtClean="0"/>
              <a:t>the </a:t>
            </a:r>
            <a:r>
              <a:rPr lang="en-US" sz="1700" b="1" dirty="0" smtClean="0"/>
              <a:t>REMOVE </a:t>
            </a:r>
            <a:r>
              <a:rPr lang="en-US" sz="1700" dirty="0" smtClean="0"/>
              <a:t>link </a:t>
            </a:r>
            <a:r>
              <a:rPr lang="en-US" sz="1700" dirty="0" smtClean="0"/>
              <a:t>to </a:t>
            </a:r>
            <a:r>
              <a:rPr lang="en-US" sz="1700" dirty="0" smtClean="0"/>
              <a:t>remove the </a:t>
            </a:r>
            <a:r>
              <a:rPr lang="en-US" sz="1700" dirty="0" smtClean="0"/>
              <a:t>patient request from the dashboard IF they are able to use another resource to complete the request prior to IVT arriving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Important For VCH only – to see all possible Peds user requests, when changing panel (step 4), click in the Multi Panels Mode checkbox, highlight VCH, 11N, S31. Sort by age to identify </a:t>
            </a:r>
            <a:r>
              <a:rPr lang="en-US" sz="1700" dirty="0"/>
              <a:t>P</a:t>
            </a:r>
            <a:r>
              <a:rPr lang="en-US" sz="1700" dirty="0" smtClean="0"/>
              <a:t>eds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288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Mack, Tom</dc:creator>
  <cp:lastModifiedBy>Mack, Tom</cp:lastModifiedBy>
  <cp:revision>29</cp:revision>
  <cp:lastPrinted>2014-09-23T13:10:36Z</cp:lastPrinted>
  <dcterms:created xsi:type="dcterms:W3CDTF">2014-07-23T16:18:28Z</dcterms:created>
  <dcterms:modified xsi:type="dcterms:W3CDTF">2014-09-23T13:15:11Z</dcterms:modified>
</cp:coreProperties>
</file>