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64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0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7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20A2-773F-49E3-9855-8FF155EBB06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218A-6737-4A6C-BD7E-AF3E8E7E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5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Overview of Decision Support for Urinalysis Cultures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17038"/>
            <a:ext cx="7086600" cy="487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5473" y="5695094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This is the view of the urine culture decision support when first opening. 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1143000" y="3962400"/>
            <a:ext cx="1219200" cy="53340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62200" y="4343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6449" y="4419600"/>
            <a:ext cx="350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Click more information to learn about the two step process.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4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73" y="5695094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Clicking </a:t>
            </a:r>
            <a:r>
              <a:rPr lang="en-US" sz="1600" b="1" dirty="0" smtClean="0"/>
              <a:t>More Information</a:t>
            </a:r>
            <a:r>
              <a:rPr lang="en-US" sz="1600" dirty="0"/>
              <a:t> </a:t>
            </a:r>
            <a:r>
              <a:rPr lang="en-US" sz="1600" dirty="0" smtClean="0"/>
              <a:t>details how the two-step testing process works.</a:t>
            </a:r>
            <a:endParaRPr lang="en-US" sz="1600" b="1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152400"/>
            <a:ext cx="7496432" cy="5149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14400" y="3733800"/>
            <a:ext cx="4724400" cy="1524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73" y="5695094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Choosing </a:t>
            </a:r>
            <a:r>
              <a:rPr lang="en-US" sz="1600" b="1" dirty="0" smtClean="0"/>
              <a:t>Yes </a:t>
            </a:r>
            <a:r>
              <a:rPr lang="en-US" sz="1600" dirty="0" smtClean="0"/>
              <a:t>allows the provider to only select two options.</a:t>
            </a:r>
            <a:endParaRPr lang="en-US" sz="1600" b="1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208005"/>
            <a:ext cx="7889027" cy="5134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90600" y="3505200"/>
            <a:ext cx="5334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4648200"/>
            <a:ext cx="25908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4876800"/>
            <a:ext cx="2568146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73" y="5695094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Choosing </a:t>
            </a:r>
            <a:r>
              <a:rPr lang="en-US" sz="1600" b="1" dirty="0" smtClean="0"/>
              <a:t>No </a:t>
            </a:r>
            <a:r>
              <a:rPr lang="en-US" sz="1600" dirty="0" smtClean="0"/>
              <a:t>allows the provider to select one option.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990600" y="3505200"/>
            <a:ext cx="5334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4648200"/>
            <a:ext cx="25908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4876800"/>
            <a:ext cx="2568146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54260" y="381000"/>
            <a:ext cx="7889026" cy="5134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57300" y="3429000"/>
            <a:ext cx="571500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0" y="2743200"/>
            <a:ext cx="3200400" cy="35750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Winstead, William R</dc:creator>
  <cp:lastModifiedBy>Anderson, Blair</cp:lastModifiedBy>
  <cp:revision>2</cp:revision>
  <dcterms:created xsi:type="dcterms:W3CDTF">2016-06-14T17:02:25Z</dcterms:created>
  <dcterms:modified xsi:type="dcterms:W3CDTF">2016-06-20T13:12:39Z</dcterms:modified>
</cp:coreProperties>
</file>