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53B-7A05-4A7E-A1AB-C02FE2700BDA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BB68-1298-4109-BCFC-0B8EEB682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9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53B-7A05-4A7E-A1AB-C02FE2700BDA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BB68-1298-4109-BCFC-0B8EEB682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5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53B-7A05-4A7E-A1AB-C02FE2700BDA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BB68-1298-4109-BCFC-0B8EEB682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53B-7A05-4A7E-A1AB-C02FE2700BDA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BB68-1298-4109-BCFC-0B8EEB682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0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53B-7A05-4A7E-A1AB-C02FE2700BDA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BB68-1298-4109-BCFC-0B8EEB682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1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53B-7A05-4A7E-A1AB-C02FE2700BDA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BB68-1298-4109-BCFC-0B8EEB682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2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53B-7A05-4A7E-A1AB-C02FE2700BDA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BB68-1298-4109-BCFC-0B8EEB682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1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53B-7A05-4A7E-A1AB-C02FE2700BDA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BB68-1298-4109-BCFC-0B8EEB682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7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53B-7A05-4A7E-A1AB-C02FE2700BDA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BB68-1298-4109-BCFC-0B8EEB682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4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53B-7A05-4A7E-A1AB-C02FE2700BDA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BB68-1298-4109-BCFC-0B8EEB682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9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953B-7A05-4A7E-A1AB-C02FE2700BDA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BB68-1298-4109-BCFC-0B8EEB682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6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D953B-7A05-4A7E-A1AB-C02FE2700BDA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DBB68-1298-4109-BCFC-0B8EEB682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9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freemahr\AppData\Local\Temp\SNAGHTMLf9dd2c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79" y="698259"/>
            <a:ext cx="6126441" cy="478814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5879" y="157018"/>
            <a:ext cx="8557121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Setting Preferences To Show </a:t>
            </a:r>
            <a:r>
              <a:rPr lang="en-US" b="1" dirty="0" smtClean="0">
                <a:solidFill>
                  <a:srgbClr val="FF0000"/>
                </a:solidFill>
              </a:rPr>
              <a:t>EDexpect </a:t>
            </a:r>
            <a:r>
              <a:rPr lang="en-US" b="1" dirty="0"/>
              <a:t>Indicator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829300"/>
            <a:ext cx="36576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Under </a:t>
            </a:r>
            <a:r>
              <a:rPr lang="en-US" sz="1400" dirty="0" smtClean="0">
                <a:solidFill>
                  <a:srgbClr val="FF0000"/>
                </a:solidFill>
              </a:rPr>
              <a:t>Customize</a:t>
            </a:r>
            <a:r>
              <a:rPr lang="en-US" sz="1400" dirty="0" smtClean="0"/>
              <a:t> on the left hand black bar, select Preferences.</a:t>
            </a:r>
            <a:endParaRPr lang="en-US" sz="1400" dirty="0"/>
          </a:p>
        </p:txBody>
      </p:sp>
      <p:cxnSp>
        <p:nvCxnSpPr>
          <p:cNvPr id="20" name="Straight Arrow Connector 19"/>
          <p:cNvCxnSpPr>
            <a:stCxn id="14" idx="4"/>
          </p:cNvCxnSpPr>
          <p:nvPr/>
        </p:nvCxnSpPr>
        <p:spPr>
          <a:xfrm>
            <a:off x="457200" y="2298162"/>
            <a:ext cx="367056" cy="35311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781800" y="1113691"/>
            <a:ext cx="2286000" cy="99947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Scroll </a:t>
            </a:r>
            <a:r>
              <a:rPr lang="en-US" sz="1400" dirty="0"/>
              <a:t>down and </a:t>
            </a:r>
            <a:r>
              <a:rPr lang="en-US" sz="1400" dirty="0" smtClean="0"/>
              <a:t>find: </a:t>
            </a:r>
          </a:p>
          <a:p>
            <a:r>
              <a:rPr lang="en-US" sz="1400" i="1" dirty="0" smtClean="0"/>
              <a:t>     “Always </a:t>
            </a:r>
            <a:r>
              <a:rPr lang="en-US" sz="1400" i="1" dirty="0"/>
              <a:t>show the ED </a:t>
            </a:r>
            <a:r>
              <a:rPr lang="en-US" sz="1400" i="1" dirty="0" smtClean="0"/>
              <a:t>    </a:t>
            </a:r>
          </a:p>
          <a:p>
            <a:r>
              <a:rPr lang="en-US" sz="1400" i="1" dirty="0"/>
              <a:t> </a:t>
            </a:r>
            <a:r>
              <a:rPr lang="en-US" sz="1400" i="1" dirty="0" smtClean="0"/>
              <a:t>          Expect Forms </a:t>
            </a:r>
            <a:r>
              <a:rPr lang="en-US" sz="1400" i="1" dirty="0"/>
              <a:t>red </a:t>
            </a:r>
            <a:r>
              <a:rPr lang="en-US" sz="1400" i="1" dirty="0" smtClean="0"/>
              <a:t>link” </a:t>
            </a:r>
            <a:r>
              <a:rPr lang="en-US" sz="1400" dirty="0" smtClean="0"/>
              <a:t>Click on </a:t>
            </a:r>
            <a:r>
              <a:rPr lang="en-US" sz="1400" b="1" dirty="0" smtClean="0"/>
              <a:t>no</a:t>
            </a:r>
            <a:r>
              <a:rPr lang="en-US" sz="1400" dirty="0" smtClean="0"/>
              <a:t> to change to </a:t>
            </a:r>
            <a:r>
              <a:rPr lang="en-US" sz="1400" b="1" dirty="0" smtClean="0"/>
              <a:t>yes</a:t>
            </a:r>
            <a:r>
              <a:rPr lang="en-US" sz="1400" dirty="0" smtClean="0"/>
              <a:t>. </a:t>
            </a:r>
          </a:p>
        </p:txBody>
      </p:sp>
      <p:cxnSp>
        <p:nvCxnSpPr>
          <p:cNvPr id="29" name="Straight Arrow Connector 28"/>
          <p:cNvCxnSpPr>
            <a:stCxn id="6" idx="7"/>
          </p:cNvCxnSpPr>
          <p:nvPr/>
        </p:nvCxnSpPr>
        <p:spPr>
          <a:xfrm flipV="1">
            <a:off x="3563586" y="1430459"/>
            <a:ext cx="3098526" cy="16974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562600" y="4076700"/>
            <a:ext cx="381000" cy="11049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267200" y="4073284"/>
            <a:ext cx="1657350" cy="11083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923372" y="3505200"/>
            <a:ext cx="1000879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781800" y="3092639"/>
            <a:ext cx="1855116" cy="13817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Make sure that you are set to view </a:t>
            </a:r>
            <a:r>
              <a:rPr lang="en-US" sz="1400" dirty="0" smtClean="0"/>
              <a:t>the correct ED Whiteboard and ED Expect Forms. </a:t>
            </a:r>
            <a:r>
              <a:rPr lang="en-US" sz="1400" dirty="0"/>
              <a:t>Select </a:t>
            </a:r>
            <a:r>
              <a:rPr lang="en-US" sz="1400" dirty="0" smtClean="0"/>
              <a:t>Peds </a:t>
            </a:r>
            <a:r>
              <a:rPr lang="en-US" sz="1400" dirty="0"/>
              <a:t>or Adult </a:t>
            </a:r>
            <a:r>
              <a:rPr lang="en-US" sz="1400" dirty="0" smtClean="0"/>
              <a:t>from the dropdown menu.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 rot="20977527">
            <a:off x="4776356" y="5153451"/>
            <a:ext cx="4259705" cy="125598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Why should you set your preferences?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After </a:t>
            </a:r>
            <a:r>
              <a:rPr lang="en-US" sz="1200" b="1" dirty="0" smtClean="0">
                <a:solidFill>
                  <a:schemeClr val="tx1"/>
                </a:solidFill>
              </a:rPr>
              <a:t>April 14</a:t>
            </a:r>
            <a:r>
              <a:rPr lang="en-US" sz="12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you will no longer see ED Expect Indicator if preference is not set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5-Point Star 45"/>
          <p:cNvSpPr/>
          <p:nvPr/>
        </p:nvSpPr>
        <p:spPr>
          <a:xfrm rot="21298691">
            <a:off x="4839976" y="5499398"/>
            <a:ext cx="740397" cy="652069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433037" y="1905000"/>
            <a:ext cx="264344" cy="274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5791200" y="3926011"/>
            <a:ext cx="264344" cy="274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269099" y="3092329"/>
            <a:ext cx="345013" cy="2431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3329790"/>
            <a:ext cx="264344" cy="274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148011" y="2113170"/>
            <a:ext cx="618378" cy="184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14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Coomer, Shawn Nicole</dc:creator>
  <cp:lastModifiedBy>Freeman, Heather</cp:lastModifiedBy>
  <cp:revision>13</cp:revision>
  <dcterms:created xsi:type="dcterms:W3CDTF">2014-01-23T16:25:55Z</dcterms:created>
  <dcterms:modified xsi:type="dcterms:W3CDTF">2014-03-20T17:13:43Z</dcterms:modified>
</cp:coreProperties>
</file>