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9" r:id="rId3"/>
    <p:sldId id="268" r:id="rId4"/>
    <p:sldId id="261" r:id="rId5"/>
    <p:sldId id="267" r:id="rId6"/>
    <p:sldId id="266" r:id="rId7"/>
    <p:sldId id="260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78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2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0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0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2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4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9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4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4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88A60-797A-2443-A8EA-064CD89621B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6BDED-BD06-6A48-8732-1EF65EB0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16842"/>
            <a:ext cx="8229600" cy="553498"/>
          </a:xfrm>
        </p:spPr>
        <p:txBody>
          <a:bodyPr>
            <a:noAutofit/>
          </a:bodyPr>
          <a:lstStyle/>
          <a:p>
            <a:r>
              <a:rPr lang="en-US" sz="2400" dirty="0" smtClean="0"/>
              <a:t>Emergency Department Discharge Form for </a:t>
            </a:r>
            <a:r>
              <a:rPr lang="en-US" sz="2400" b="1" i="1" dirty="0" smtClean="0">
                <a:solidFill>
                  <a:srgbClr val="FF0000"/>
                </a:solidFill>
              </a:rPr>
              <a:t>Treat and Release</a:t>
            </a:r>
            <a:r>
              <a:rPr lang="en-US" sz="2400" dirty="0" smtClean="0"/>
              <a:t> </a:t>
            </a:r>
            <a:r>
              <a:rPr lang="en-US" sz="2400" dirty="0" smtClean="0"/>
              <a:t>Patients: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70340"/>
            <a:ext cx="8229600" cy="45096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 smtClean="0"/>
              <a:t>For patients who are stable for discharge</a:t>
            </a:r>
          </a:p>
          <a:p>
            <a:r>
              <a:rPr lang="en-US" sz="2400" dirty="0" smtClean="0"/>
              <a:t>All patients must have a signature from the </a:t>
            </a:r>
            <a:r>
              <a:rPr lang="en-US" sz="2400" b="1" dirty="0" smtClean="0"/>
              <a:t>ED attending/Nurse Practitioner</a:t>
            </a:r>
            <a:r>
              <a:rPr lang="en-US" sz="2400" dirty="0" smtClean="0"/>
              <a:t> attesting that a Medical </a:t>
            </a:r>
            <a:r>
              <a:rPr lang="en-US" sz="2400" dirty="0"/>
              <a:t>S</a:t>
            </a:r>
            <a:r>
              <a:rPr lang="en-US" sz="2400" dirty="0" smtClean="0"/>
              <a:t>creening </a:t>
            </a:r>
            <a:r>
              <a:rPr lang="en-US" sz="2400" dirty="0"/>
              <a:t>E</a:t>
            </a:r>
            <a:r>
              <a:rPr lang="en-US" sz="2400" dirty="0" smtClean="0"/>
              <a:t>xam (MSE) has been completed and the patient is medically stable for discharge. </a:t>
            </a:r>
          </a:p>
          <a:p>
            <a:r>
              <a:rPr lang="en-US" sz="2400" dirty="0" smtClean="0"/>
              <a:t>This box </a:t>
            </a:r>
            <a:r>
              <a:rPr lang="en-US" sz="2400" b="1" dirty="0" smtClean="0"/>
              <a:t>must be checked and signed at the time of patient discharge</a:t>
            </a:r>
            <a:r>
              <a:rPr lang="en-US" sz="2400" dirty="0" smtClean="0"/>
              <a:t> by the attending physician. Signatures must also be printed legibly and timed. </a:t>
            </a:r>
          </a:p>
          <a:p>
            <a:r>
              <a:rPr lang="en-US" sz="2400" dirty="0" smtClean="0"/>
              <a:t>Once the form is signed by an attending, the </a:t>
            </a:r>
            <a:r>
              <a:rPr lang="en-US" sz="2400" b="1" u="sng" dirty="0" smtClean="0"/>
              <a:t>RN</a:t>
            </a:r>
            <a:r>
              <a:rPr lang="en-US" sz="2400" dirty="0" smtClean="0"/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must verify</a:t>
            </a:r>
            <a:r>
              <a:rPr lang="en-US" sz="2400" b="1" dirty="0" smtClean="0">
                <a:solidFill>
                  <a:srgbClr val="FF0000"/>
                </a:solidFill>
              </a:rPr>
              <a:t> the box has been checked prior to discharge. </a:t>
            </a:r>
            <a:r>
              <a:rPr lang="en-US" sz="2400" b="1" dirty="0" smtClean="0"/>
              <a:t>(</a:t>
            </a:r>
            <a:r>
              <a:rPr lang="en-US" sz="1200" b="1" dirty="0" smtClean="0"/>
              <a:t>see </a:t>
            </a:r>
            <a:r>
              <a:rPr lang="en-US" sz="1200" b="1" dirty="0" smtClean="0"/>
              <a:t>following slide for example)</a:t>
            </a:r>
            <a:endParaRPr lang="en-US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58792"/>
            <a:ext cx="8376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Emergency Department Discharge Processes for Boarded and </a:t>
            </a:r>
            <a:r>
              <a:rPr lang="en-US" sz="3200" dirty="0">
                <a:solidFill>
                  <a:srgbClr val="FF0000"/>
                </a:solidFill>
              </a:rPr>
              <a:t>Treat and Release </a:t>
            </a:r>
            <a:r>
              <a:rPr lang="en-US" sz="3200" dirty="0"/>
              <a:t>Patients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30698" y="6395326"/>
            <a:ext cx="181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6/13 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1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Emergency Department Discharge Form for </a:t>
            </a:r>
            <a:r>
              <a:rPr lang="en-US" sz="2800" b="1" dirty="0" smtClean="0">
                <a:solidFill>
                  <a:srgbClr val="FF0000"/>
                </a:solidFill>
              </a:rPr>
              <a:t>Treat and Release</a:t>
            </a:r>
            <a:r>
              <a:rPr lang="en-US" sz="2800" dirty="0" smtClean="0"/>
              <a:t> </a:t>
            </a:r>
            <a:r>
              <a:rPr lang="en-US" sz="2800" dirty="0" smtClean="0"/>
              <a:t>Patients cont.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b="1" i="1" dirty="0" smtClean="0"/>
              <a:t>For patients with unusual circumstances that prevent stability at discharge (</a:t>
            </a:r>
            <a:r>
              <a:rPr lang="en-US" sz="4400" b="1" i="1" dirty="0" err="1" smtClean="0"/>
              <a:t>ie</a:t>
            </a:r>
            <a:r>
              <a:rPr lang="en-US" sz="4400" b="1" i="1" dirty="0" smtClean="0"/>
              <a:t>:  Hospice discharges)</a:t>
            </a:r>
          </a:p>
          <a:p>
            <a:r>
              <a:rPr lang="en-US" dirty="0" smtClean="0"/>
              <a:t>All patients must have a signature from the </a:t>
            </a:r>
            <a:r>
              <a:rPr lang="en-US" b="1" dirty="0" smtClean="0"/>
              <a:t>ED attending/Nurse Practitioner</a:t>
            </a:r>
            <a:r>
              <a:rPr lang="en-US" dirty="0" smtClean="0"/>
              <a:t> attesting that a medical screening exam (MSE) has been completed and the patient will be discharged without stabilization.</a:t>
            </a:r>
          </a:p>
          <a:p>
            <a:r>
              <a:rPr lang="en-US" dirty="0" smtClean="0"/>
              <a:t>Provider </a:t>
            </a:r>
            <a:r>
              <a:rPr lang="en-US" dirty="0" smtClean="0"/>
              <a:t>must check </a:t>
            </a:r>
            <a:r>
              <a:rPr lang="en-US" dirty="0" smtClean="0"/>
              <a:t>the </a:t>
            </a:r>
            <a:r>
              <a:rPr lang="en-US" dirty="0" smtClean="0"/>
              <a:t>“other” box and describe the reason for discharge without stabilization. 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must also be described in the history and physical.</a:t>
            </a:r>
          </a:p>
          <a:p>
            <a:r>
              <a:rPr lang="en-US" dirty="0" smtClean="0"/>
              <a:t>other </a:t>
            </a:r>
            <a:r>
              <a:rPr lang="en-US" dirty="0" smtClean="0"/>
              <a:t>box </a:t>
            </a:r>
            <a:r>
              <a:rPr lang="en-US" b="1" dirty="0" smtClean="0"/>
              <a:t>must be checked and signed at the time of patient discharge</a:t>
            </a:r>
            <a:r>
              <a:rPr lang="en-US" dirty="0" smtClean="0"/>
              <a:t> by the attending physician. </a:t>
            </a:r>
            <a:endParaRPr lang="en-US" dirty="0" smtClean="0"/>
          </a:p>
          <a:p>
            <a:r>
              <a:rPr lang="en-US" dirty="0" smtClean="0"/>
              <a:t>Signatures </a:t>
            </a:r>
            <a:r>
              <a:rPr lang="en-US" dirty="0" smtClean="0"/>
              <a:t>must also be printed legibly and timed. </a:t>
            </a:r>
          </a:p>
          <a:p>
            <a:r>
              <a:rPr lang="en-US" dirty="0" smtClean="0"/>
              <a:t>Once the form is signed by an attending, the </a:t>
            </a:r>
            <a:r>
              <a:rPr lang="en-US" b="1" u="sng" dirty="0" smtClean="0"/>
              <a:t>RN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must verify</a:t>
            </a:r>
            <a:r>
              <a:rPr lang="en-US" b="1" dirty="0" smtClean="0">
                <a:solidFill>
                  <a:srgbClr val="FF0000"/>
                </a:solidFill>
              </a:rPr>
              <a:t> the box has been checked prior to discharge. </a:t>
            </a:r>
            <a:r>
              <a:rPr lang="en-US" b="1" dirty="0" smtClean="0"/>
              <a:t>(please see next slide for example)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you MUST have prior to discharging a 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reat and Release </a:t>
            </a:r>
            <a:r>
              <a:rPr lang="en-US" sz="3600" dirty="0" smtClean="0"/>
              <a:t>patien</a:t>
            </a:r>
            <a:r>
              <a:rPr lang="en-US" sz="3600" dirty="0" smtClean="0"/>
              <a:t>t:</a:t>
            </a:r>
            <a:endParaRPr lang="en-US" sz="3600" dirty="0"/>
          </a:p>
        </p:txBody>
      </p:sp>
      <p:pic>
        <p:nvPicPr>
          <p:cNvPr id="1026" name="Picture 2" descr="8B0C95D7-9BAC-4146-B43E-A541E8CE11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1722268"/>
            <a:ext cx="3960221" cy="462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30788" y="3639844"/>
            <a:ext cx="315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The box must be checked.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4133337" y="3639844"/>
            <a:ext cx="1397451" cy="337351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4133337" y="4129595"/>
            <a:ext cx="1397451" cy="337351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30788" y="4129595"/>
            <a:ext cx="3364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/>
              <a:t>The attending physician must: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Sign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Print their name LEGIBLY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Put the 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30788" y="5482324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3. The Patient must sign.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30788" y="5973193"/>
            <a:ext cx="336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4. The nurse must sign, print, and time.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4133337" y="5670769"/>
            <a:ext cx="1273162" cy="604848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63122" y="2494625"/>
            <a:ext cx="3915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</a:t>
            </a:r>
            <a:r>
              <a:rPr lang="en-US" dirty="0" smtClean="0">
                <a:solidFill>
                  <a:srgbClr val="FF0000"/>
                </a:solidFill>
              </a:rPr>
              <a:t>TREAT AND RELEASE </a:t>
            </a:r>
            <a:r>
              <a:rPr lang="en-US" dirty="0" smtClean="0"/>
              <a:t>patients must have the following before leaving the department: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461" y="156308"/>
            <a:ext cx="8727180" cy="126133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Discharge for </a:t>
            </a:r>
            <a:r>
              <a:rPr lang="en-US" sz="2800" b="1" i="1" dirty="0" smtClean="0">
                <a:solidFill>
                  <a:srgbClr val="FF0000"/>
                </a:solidFill>
              </a:rPr>
              <a:t>BOARDED PATIENTS </a:t>
            </a:r>
            <a:r>
              <a:rPr lang="en-US" sz="2800" dirty="0" smtClean="0"/>
              <a:t>in the Emergency Department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ALL</a:t>
            </a:r>
            <a:r>
              <a:rPr lang="en-US" b="1" dirty="0" smtClean="0">
                <a:solidFill>
                  <a:srgbClr val="FF0000"/>
                </a:solidFill>
              </a:rPr>
              <a:t> patients discharged from the Adult or Pediatric ED, in admitted status (inpatient  or observation), will require the following:  </a:t>
            </a:r>
          </a:p>
          <a:p>
            <a:r>
              <a:rPr lang="en-US" b="1" dirty="0" smtClean="0"/>
              <a:t>All patients admitted in the ED </a:t>
            </a:r>
            <a:r>
              <a:rPr lang="en-US" dirty="0" smtClean="0"/>
              <a:t>will have an assigned attending physician who will take sign out and review the handover documentation on the patient.</a:t>
            </a:r>
          </a:p>
          <a:p>
            <a:r>
              <a:rPr lang="en-US" b="1" dirty="0" smtClean="0"/>
              <a:t>Patients discharged from the ED </a:t>
            </a:r>
            <a:r>
              <a:rPr lang="en-US" dirty="0" smtClean="0"/>
              <a:t>by admitting teams will have a </a:t>
            </a:r>
            <a:r>
              <a:rPr lang="en-US" dirty="0" err="1" smtClean="0"/>
              <a:t>StarForm</a:t>
            </a:r>
            <a:r>
              <a:rPr lang="en-US" dirty="0" smtClean="0"/>
              <a:t> completed  by the admitting team. </a:t>
            </a:r>
          </a:p>
          <a:p>
            <a:r>
              <a:rPr lang="en-US" dirty="0" smtClean="0"/>
              <a:t>The ED attending will be notified by a member of the admitting team that a patient has been discharged and will review relevant documentation to ensure that the form has been completed and will electronically sign the document in StarPanel.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RN will only discharge an admitted patient </a:t>
            </a:r>
            <a:r>
              <a:rPr lang="en-US" dirty="0" smtClean="0"/>
              <a:t>when the ED attending review of the ED discharge form has been completed.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RN </a:t>
            </a:r>
            <a:r>
              <a:rPr lang="en-US" b="1" u="sng" dirty="0" smtClean="0">
                <a:solidFill>
                  <a:srgbClr val="FF0000"/>
                </a:solidFill>
              </a:rPr>
              <a:t>must verify </a:t>
            </a:r>
            <a:r>
              <a:rPr lang="en-US" b="1" dirty="0" smtClean="0">
                <a:solidFill>
                  <a:srgbClr val="FF0000"/>
                </a:solidFill>
              </a:rPr>
              <a:t>the document has been electronically signed prior to discharge. </a:t>
            </a:r>
            <a:r>
              <a:rPr lang="en-US" sz="1700" b="1" dirty="0" smtClean="0"/>
              <a:t>(see next two slides for examples)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27816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43" y="274638"/>
            <a:ext cx="8797771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Confirm The </a:t>
            </a:r>
            <a:r>
              <a:rPr lang="en-US" sz="4000" dirty="0"/>
              <a:t>F</a:t>
            </a:r>
            <a:r>
              <a:rPr lang="en-US" sz="4000" dirty="0" smtClean="0"/>
              <a:t>orm </a:t>
            </a:r>
            <a:r>
              <a:rPr lang="en-US" sz="4000" dirty="0" smtClean="0"/>
              <a:t>is </a:t>
            </a:r>
            <a:r>
              <a:rPr lang="en-US" sz="4000" dirty="0"/>
              <a:t>C</a:t>
            </a:r>
            <a:r>
              <a:rPr lang="en-US" sz="4000" dirty="0" smtClean="0"/>
              <a:t>ompleted:</a:t>
            </a:r>
            <a:endParaRPr lang="en-US" sz="4000" dirty="0"/>
          </a:p>
        </p:txBody>
      </p:sp>
      <p:pic>
        <p:nvPicPr>
          <p:cNvPr id="4" name="Content Placeholder 3" descr="Screen Shot 2013-04-26 at 1.06.40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19796"/>
            <a:ext cx="6852508" cy="4938204"/>
          </a:xfrm>
        </p:spPr>
      </p:pic>
      <p:sp>
        <p:nvSpPr>
          <p:cNvPr id="5" name="Left Arrow 4"/>
          <p:cNvSpPr/>
          <p:nvPr/>
        </p:nvSpPr>
        <p:spPr>
          <a:xfrm>
            <a:off x="4234649" y="3346881"/>
            <a:ext cx="2617859" cy="408373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2508" y="2157273"/>
            <a:ext cx="18342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StarPanel </a:t>
            </a:r>
            <a:r>
              <a:rPr lang="en-US" sz="2400" dirty="0" smtClean="0"/>
              <a:t>– </a:t>
            </a:r>
            <a:r>
              <a:rPr lang="en-US" sz="2400" dirty="0" smtClean="0"/>
              <a:t>Find “Discharge from Emergency Department (ED) Form.”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3-04-26 at 1.06.40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943" y="371960"/>
            <a:ext cx="7248240" cy="6443494"/>
          </a:xfrm>
        </p:spPr>
      </p:pic>
      <p:sp>
        <p:nvSpPr>
          <p:cNvPr id="5" name="Left Arrow 4"/>
          <p:cNvSpPr/>
          <p:nvPr/>
        </p:nvSpPr>
        <p:spPr>
          <a:xfrm>
            <a:off x="4261281" y="3897297"/>
            <a:ext cx="2849732" cy="337351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602636" y="5967274"/>
            <a:ext cx="4508377" cy="337351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4057095" y="5292571"/>
            <a:ext cx="3053918" cy="337351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11013" y="2989356"/>
            <a:ext cx="14692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There must be a blue amendment box that states the document has been reviewed.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111013" y="5100374"/>
            <a:ext cx="1469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 box should be checked.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111013" y="5848151"/>
            <a:ext cx="1846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Electronically signed by an attending physician.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1050950" y="5199308"/>
            <a:ext cx="310551" cy="3869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04-24 at 3.57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711" y="905282"/>
            <a:ext cx="6057598" cy="5842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3664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ED Discharge Flow Chart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5049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541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Emergency Department Discharge Form for Treat and Release Patients:</vt:lpstr>
      <vt:lpstr>Emergency Department Discharge Form for Treat and Release Patients cont.</vt:lpstr>
      <vt:lpstr>What you MUST have prior to discharging a Treat and Release patient:</vt:lpstr>
      <vt:lpstr>Discharge for BOARDED PATIENTS in the Emergency Department</vt:lpstr>
      <vt:lpstr>Confirm The Form is Completed:</vt:lpstr>
      <vt:lpstr>PowerPoint Presentation</vt:lpstr>
      <vt:lpstr>ED Discharge Flow Chart</vt:lpstr>
    </vt:vector>
  </TitlesOfParts>
  <Company>Vanderbilt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 Discharge Changes</dc:title>
  <dc:creator>Ian Jones</dc:creator>
  <cp:lastModifiedBy>Camp, Debi</cp:lastModifiedBy>
  <cp:revision>39</cp:revision>
  <dcterms:created xsi:type="dcterms:W3CDTF">2013-04-24T20:26:14Z</dcterms:created>
  <dcterms:modified xsi:type="dcterms:W3CDTF">2013-06-28T18:48:17Z</dcterms:modified>
</cp:coreProperties>
</file>