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57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267C-BF0E-4C56-B884-50D8CF476D0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1267-515A-4AF0-B020-2C4F97ECA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645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267C-BF0E-4C56-B884-50D8CF476D0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1267-515A-4AF0-B020-2C4F97ECA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305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267C-BF0E-4C56-B884-50D8CF476D0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1267-515A-4AF0-B020-2C4F97ECA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267C-BF0E-4C56-B884-50D8CF476D0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1267-515A-4AF0-B020-2C4F97ECA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31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267C-BF0E-4C56-B884-50D8CF476D0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1267-515A-4AF0-B020-2C4F97ECA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630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267C-BF0E-4C56-B884-50D8CF476D0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1267-515A-4AF0-B020-2C4F97ECA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42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267C-BF0E-4C56-B884-50D8CF476D0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1267-515A-4AF0-B020-2C4F97ECA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6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267C-BF0E-4C56-B884-50D8CF476D0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1267-515A-4AF0-B020-2C4F97ECA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36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267C-BF0E-4C56-B884-50D8CF476D0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1267-515A-4AF0-B020-2C4F97ECA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14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267C-BF0E-4C56-B884-50D8CF476D0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1267-515A-4AF0-B020-2C4F97ECA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4267C-BF0E-4C56-B884-50D8CF476D0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31267-515A-4AF0-B020-2C4F97ECA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3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4267C-BF0E-4C56-B884-50D8CF476D02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31267-515A-4AF0-B020-2C4F97ECA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78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 descr="C:\Users\mcgehel1\AppData\Local\Temp\SNAGHTML3b5df2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8768" y="2209800"/>
            <a:ext cx="2365926" cy="3886200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233326"/>
            <a:ext cx="2817813" cy="14053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4" y="2233326"/>
            <a:ext cx="3218321" cy="21596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1524000"/>
            <a:ext cx="2443169" cy="55399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/>
              <a:t>Discharge Wizard</a:t>
            </a:r>
          </a:p>
          <a:p>
            <a:r>
              <a:rPr lang="en-US" sz="1400" dirty="0" smtClean="0"/>
              <a:t>Care Plan Goals when checked</a:t>
            </a:r>
            <a:endParaRPr lang="en-US" sz="1400" dirty="0"/>
          </a:p>
        </p:txBody>
      </p:sp>
      <p:cxnSp>
        <p:nvCxnSpPr>
          <p:cNvPr id="6" name="Elbow Connector 5"/>
          <p:cNvCxnSpPr/>
          <p:nvPr/>
        </p:nvCxnSpPr>
        <p:spPr>
          <a:xfrm flipV="1">
            <a:off x="896478" y="3200400"/>
            <a:ext cx="2684922" cy="738036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 rot="16200000" flipH="1">
            <a:off x="4258959" y="3321389"/>
            <a:ext cx="2478052" cy="2461570"/>
          </a:xfrm>
          <a:prstGeom prst="bentConnector3">
            <a:avLst>
              <a:gd name="adj1" fmla="val 50000"/>
            </a:avLst>
          </a:prstGeom>
          <a:ln w="381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733800" y="1524000"/>
            <a:ext cx="1538113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Appears in </a:t>
            </a:r>
          </a:p>
          <a:p>
            <a:pPr algn="ctr"/>
            <a:r>
              <a:rPr lang="en-US" sz="1600" dirty="0" smtClean="0"/>
              <a:t>Discharge Letter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6399714" y="1430179"/>
            <a:ext cx="2695738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Appears in</a:t>
            </a:r>
          </a:p>
          <a:p>
            <a:pPr algn="ctr"/>
            <a:r>
              <a:rPr lang="en-US" sz="1600" dirty="0" smtClean="0"/>
              <a:t> Discharge Summary StarForm</a:t>
            </a:r>
            <a:endParaRPr lang="en-US" sz="16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788010" y="1849721"/>
            <a:ext cx="86060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410200" y="1845677"/>
            <a:ext cx="86060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Care </a:t>
            </a:r>
            <a:r>
              <a:rPr lang="en-US" sz="2800" dirty="0" smtClean="0"/>
              <a:t>Plan Goals in Discharge Wizard</a:t>
            </a:r>
            <a:br>
              <a:rPr lang="en-US" sz="2800" dirty="0" smtClean="0"/>
            </a:br>
            <a:r>
              <a:rPr lang="en-US" sz="2000" dirty="0" smtClean="0"/>
              <a:t>Display in Discharge Letter and Discharge Summary StarForm </a:t>
            </a:r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228600" y="5333999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questions or issues, call the HelpDesk 34(3)-4357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93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Care Plan Goals in Discharge Wizard Display in Discharge Letter and Discharge Summary StarForm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mcgehel1</dc:creator>
  <cp:lastModifiedBy>Camp, Debi</cp:lastModifiedBy>
  <cp:revision>4</cp:revision>
  <dcterms:created xsi:type="dcterms:W3CDTF">2014-07-16T13:29:30Z</dcterms:created>
  <dcterms:modified xsi:type="dcterms:W3CDTF">2015-04-09T16:25:47Z</dcterms:modified>
</cp:coreProperties>
</file>