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1pPr>
    <a:lvl2pPr marL="171164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2pPr>
    <a:lvl3pPr marL="342328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3pPr>
    <a:lvl4pPr marL="5134927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4pPr>
    <a:lvl5pPr marL="684657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5pPr>
    <a:lvl6pPr marL="855821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6pPr>
    <a:lvl7pPr marL="1026985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7pPr>
    <a:lvl8pPr marL="11981499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8pPr>
    <a:lvl9pPr marL="13693141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9216" userDrawn="1">
          <p15:clr>
            <a:srgbClr val="A4A3A4"/>
          </p15:clr>
        </p15:guide>
        <p15:guide id="4" pos="18432" userDrawn="1">
          <p15:clr>
            <a:srgbClr val="A4A3A4"/>
          </p15:clr>
        </p15:guide>
        <p15:guide id="5" orient="horz" pos="120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660"/>
  </p:normalViewPr>
  <p:slideViewPr>
    <p:cSldViewPr snapToGrid="0" showGuides="1">
      <p:cViewPr varScale="1">
        <p:scale>
          <a:sx n="16" d="100"/>
          <a:sy n="16" d="100"/>
        </p:scale>
        <p:origin x="1930" y="53"/>
      </p:cViewPr>
      <p:guideLst>
        <p:guide orient="horz" pos="13824"/>
        <p:guide pos="9216"/>
        <p:guide pos="18432"/>
        <p:guide orient="horz" pos="120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7255272"/>
        <c:axId val="327261152"/>
      </c:barChart>
      <c:catAx>
        <c:axId val="32725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261152"/>
        <c:crosses val="autoZero"/>
        <c:auto val="1"/>
        <c:lblAlgn val="ctr"/>
        <c:lblOffset val="100"/>
        <c:noMultiLvlLbl val="0"/>
      </c:catAx>
      <c:valAx>
        <c:axId val="32726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25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7183123"/>
            <a:ext cx="37307520" cy="1528064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3053043"/>
            <a:ext cx="32918400" cy="1059687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336800"/>
            <a:ext cx="946404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336800"/>
            <a:ext cx="2784348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2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4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10942333"/>
            <a:ext cx="37856160" cy="1825751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9372573"/>
            <a:ext cx="37856160" cy="960119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4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1684000"/>
            <a:ext cx="1865376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1684000"/>
            <a:ext cx="1865376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4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336810"/>
            <a:ext cx="3785616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10759443"/>
            <a:ext cx="18568032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6032480"/>
            <a:ext cx="18568032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10759443"/>
            <a:ext cx="18659477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6032480"/>
            <a:ext cx="18659477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3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8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6319530"/>
            <a:ext cx="22219920" cy="311912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6319530"/>
            <a:ext cx="22219920" cy="311912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336810"/>
            <a:ext cx="3785616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1684000"/>
            <a:ext cx="3785616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D8B2-68CC-4C23-835D-3CA966D1D8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8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2871"/>
            <a:ext cx="43891200" cy="213295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300" dirty="0">
              <a:solidFill>
                <a:srgbClr val="FFCC66"/>
              </a:solidFill>
              <a:latin typeface="Arial Black" pitchFamily="34" charset="0"/>
            </a:endParaRPr>
          </a:p>
          <a:p>
            <a:pPr algn="ctr" eaLnBrk="1" hangingPunct="1"/>
            <a:r>
              <a:rPr lang="en-US" sz="7200" dirty="0">
                <a:solidFill>
                  <a:srgbClr val="FFFFFF"/>
                </a:solidFill>
                <a:latin typeface="Arial Black" pitchFamily="34" charset="0"/>
              </a:rPr>
              <a:t>TITLE GOES HERE TITLE GOES HERE TITLE GOES</a:t>
            </a:r>
            <a:r>
              <a:rPr lang="en-US" sz="1050" dirty="0">
                <a:solidFill>
                  <a:srgbClr val="FFFFFF"/>
                </a:solidFill>
                <a:latin typeface="Arial Black" pitchFamily="34" charset="0"/>
              </a:rPr>
              <a:t/>
            </a:r>
            <a:br>
              <a:rPr lang="en-US" sz="105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050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algn="ctr"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algn="ctr" eaLnBrk="1" hangingPunct="1"/>
            <a:r>
              <a:rPr lang="en-US" sz="1050" dirty="0">
                <a:solidFill>
                  <a:srgbClr val="FFFFFF"/>
                </a:solidFill>
                <a:latin typeface="Arial Black" pitchFamily="34" charset="0"/>
              </a:rPr>
              <a:t/>
            </a:r>
            <a:br>
              <a:rPr lang="en-US" sz="1050" dirty="0">
                <a:solidFill>
                  <a:srgbClr val="FFFFFF"/>
                </a:solidFill>
                <a:latin typeface="Arial Black" pitchFamily="34" charset="0"/>
              </a:rPr>
            </a:br>
            <a:r>
              <a:rPr lang="en-US" sz="1000" dirty="0">
                <a:solidFill>
                  <a:srgbClr val="FFFFFF"/>
                </a:solidFill>
                <a:latin typeface="Arial Black" pitchFamily="34" charset="0"/>
              </a:rPr>
              <a:t> 	         All authors go here, with full names and degree/professional designations</a:t>
            </a:r>
            <a:br>
              <a:rPr lang="en-US" sz="100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269682" y="2227075"/>
            <a:ext cx="13865418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14935201" y="26424757"/>
            <a:ext cx="14020798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14935201" y="2227073"/>
            <a:ext cx="14020799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TABLES/FIGURES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69682" y="22411449"/>
            <a:ext cx="13865419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METHODS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42866241"/>
            <a:ext cx="43891200" cy="102495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300" dirty="0">
              <a:solidFill>
                <a:srgbClr val="FFCC66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r>
              <a:rPr lang="en-US" sz="1000" dirty="0">
                <a:solidFill>
                  <a:srgbClr val="FFFFFF"/>
                </a:solidFill>
                <a:latin typeface="Arial Black" pitchFamily="34" charset="0"/>
              </a:rPr>
              <a:t/>
            </a:r>
            <a:br>
              <a:rPr lang="en-US" sz="100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29756100" y="2197667"/>
            <a:ext cx="13793452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79298" y="3253083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29908501" y="31137992"/>
            <a:ext cx="13641051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REFERENCES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417391072"/>
              </p:ext>
            </p:extLst>
          </p:nvPr>
        </p:nvGraphicFramePr>
        <p:xfrm>
          <a:off x="15808648" y="4470181"/>
          <a:ext cx="12273903" cy="975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2677684028"/>
              </p:ext>
            </p:extLst>
          </p:nvPr>
        </p:nvGraphicFramePr>
        <p:xfrm>
          <a:off x="15951200" y="16205200"/>
          <a:ext cx="12115800" cy="9344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579297" y="23255608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29908501" y="32143954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29883601" y="3092497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15169816" y="27294208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5707" y="232989"/>
            <a:ext cx="5684136" cy="174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3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</TotalTime>
  <Words>37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Clendening, Jill M</dc:creator>
  <cp:lastModifiedBy>Clendening, Jill M</cp:lastModifiedBy>
  <cp:revision>12</cp:revision>
  <dcterms:created xsi:type="dcterms:W3CDTF">2015-04-27T18:34:34Z</dcterms:created>
  <dcterms:modified xsi:type="dcterms:W3CDTF">2015-04-28T20:28:18Z</dcterms:modified>
</cp:coreProperties>
</file>