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58F"/>
    <a:srgbClr val="99773D"/>
    <a:srgbClr val="4E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5"/>
  </p:normalViewPr>
  <p:slideViewPr>
    <p:cSldViewPr snapToGrid="0" snapToObjects="1">
      <p:cViewPr varScale="1">
        <p:scale>
          <a:sx n="160" d="100"/>
          <a:sy n="160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A174-C151-604E-BEE0-7DCE107A0720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B430-9ADE-9249-87AC-6481B97F6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190069"/>
            <a:ext cx="2889504" cy="75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7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857250"/>
            <a:ext cx="9144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190069"/>
            <a:ext cx="2889504" cy="75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187222"/>
            <a:ext cx="9144000" cy="5327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dirty="0">
                <a:solidFill>
                  <a:srgbClr val="4E4E4E"/>
                </a:solidFill>
              </a:rPr>
              <a:t>Presentation Title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4899176"/>
            <a:ext cx="9144000" cy="193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50" i="1" dirty="0">
                <a:solidFill>
                  <a:srgbClr val="4E4E4E"/>
                </a:solidFill>
              </a:rPr>
              <a:t>Confidential – do not distribute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717133"/>
            <a:ext cx="9144000" cy="3111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>
                <a:solidFill>
                  <a:srgbClr val="4E4E4E"/>
                </a:solidFill>
              </a:rPr>
              <a:t>Subtitle / date</a:t>
            </a:r>
            <a:endParaRPr lang="en-US" sz="1400" dirty="0">
              <a:solidFill>
                <a:srgbClr val="4E4E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64445" y="454373"/>
            <a:ext cx="7563556" cy="55950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>
                <a:solidFill>
                  <a:srgbClr val="4E4E4E"/>
                </a:solidFill>
              </a:rPr>
              <a:t>Slide Title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64445" y="1258045"/>
            <a:ext cx="7563556" cy="326315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4E4E4E"/>
                </a:solidFill>
              </a:rPr>
              <a:t>Slide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86461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64446" y="454378"/>
            <a:ext cx="3804355" cy="51435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>
                <a:solidFill>
                  <a:srgbClr val="4E4E4E"/>
                </a:solidFill>
              </a:rPr>
              <a:t>Slide with an image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4445" y="1258049"/>
            <a:ext cx="3714044" cy="311922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4E4E4E"/>
                </a:solidFill>
              </a:rPr>
              <a:t>Slide text goes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78400" y="0"/>
            <a:ext cx="4165600" cy="51435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57422" y="1258049"/>
            <a:ext cx="4007556" cy="47832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Image goes here</a:t>
            </a:r>
          </a:p>
        </p:txBody>
      </p:sp>
    </p:spTree>
    <p:extLst>
      <p:ext uri="{BB962C8B-B14F-4D97-AF65-F5344CB8AC3E}">
        <p14:creationId xmlns:p14="http://schemas.microsoft.com/office/powerpoint/2010/main" val="98532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69223"/>
            <a:ext cx="2889504" cy="75117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709330"/>
            <a:ext cx="9144000" cy="5327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600" dirty="0">
                <a:solidFill>
                  <a:srgbClr val="4E4E4E"/>
                </a:solidFill>
              </a:rPr>
              <a:t>Thank you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4899176"/>
            <a:ext cx="9144000" cy="193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50" i="1" dirty="0">
                <a:solidFill>
                  <a:srgbClr val="4E4E4E"/>
                </a:solidFill>
              </a:rPr>
              <a:t>Confidential –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111872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3688" y="1603250"/>
            <a:ext cx="1021794" cy="99859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68408" y="1603250"/>
            <a:ext cx="1021794" cy="998590"/>
          </a:xfrm>
          <a:prstGeom prst="rect">
            <a:avLst/>
          </a:prstGeom>
          <a:solidFill>
            <a:srgbClr val="997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73128" y="1603250"/>
            <a:ext cx="1021794" cy="998590"/>
          </a:xfrm>
          <a:prstGeom prst="rect">
            <a:avLst/>
          </a:prstGeom>
          <a:solidFill>
            <a:srgbClr val="D4E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4445" y="3191268"/>
            <a:ext cx="7563557" cy="4218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4E4E4E"/>
                </a:solidFill>
              </a:rPr>
              <a:t>Avoid using black, red, large areas of gold, pink and orange.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64445" y="454312"/>
            <a:ext cx="7563556" cy="5595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>
                <a:solidFill>
                  <a:srgbClr val="4E4E4E"/>
                </a:solidFill>
              </a:rPr>
              <a:t>Colors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4445" y="1257985"/>
            <a:ext cx="7563556" cy="4162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4E4E4E"/>
                </a:solidFill>
              </a:rPr>
              <a:t>Primary palette</a:t>
            </a:r>
          </a:p>
        </p:txBody>
      </p:sp>
    </p:spTree>
    <p:extLst>
      <p:ext uri="{BB962C8B-B14F-4D97-AF65-F5344CB8AC3E}">
        <p14:creationId xmlns:p14="http://schemas.microsoft.com/office/powerpoint/2010/main" val="7623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52</Words>
  <Application>Microsoft Macintosh PowerPoint</Application>
  <PresentationFormat>On-screen Show (16:9)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2017-11-21T16:46:51Z</dcterms:created>
  <dcterms:modified xsi:type="dcterms:W3CDTF">2017-11-21T19:25:44Z</dcterms:modified>
</cp:coreProperties>
</file>