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032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F6F19-06C8-714F-88E0-B3F549943F39}" type="datetimeFigureOut">
              <a:rPr lang="en-US" smtClean="0"/>
              <a:t>4/4/14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246D6-849E-1C4D-ADDD-8CA1CE80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303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FB371-6D3E-2543-B2B2-46DC2047EA76}" type="datetimeFigureOut">
              <a:rPr lang="en-US" smtClean="0"/>
              <a:t>4/4/14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5D18-21A4-CE44-BFDF-262B3FD39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293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048C-0DAE-F547-BC8B-6AD33B6E8BDF}" type="datetime1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B6-C1B9-1E42-9C8C-6B9E03961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7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62EC-963D-664A-B0E6-0B99387499B1}" type="datetime1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B6-C1B9-1E42-9C8C-6B9E03961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5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556F-CCE5-034F-8C67-E70F6DDC16DA}" type="datetime1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B6-C1B9-1E42-9C8C-6B9E03961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1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04441-32D4-7A4C-AB5A-B038AF4050AE}" type="datetime1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B6-C1B9-1E42-9C8C-6B9E03961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195B-551A-8C42-A57A-EBEA2A827E19}" type="datetime1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B6-C1B9-1E42-9C8C-6B9E03961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9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5148-26AB-EF4B-8173-0BE826478896}" type="datetime1">
              <a:rPr lang="en-US" smtClean="0"/>
              <a:t>4/4/14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B6-C1B9-1E42-9C8C-6B9E03961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2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F468-B2B6-AA40-8158-372140453803}" type="datetime1">
              <a:rPr lang="en-US" smtClean="0"/>
              <a:t>4/4/14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B6-C1B9-1E42-9C8C-6B9E03961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3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5540-8D95-774B-A805-E2162886E995}" type="datetime1">
              <a:rPr lang="en-US" smtClean="0"/>
              <a:t>4/4/14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B6-C1B9-1E42-9C8C-6B9E03961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1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EDE8-76B8-F94D-AD0B-FCA5C90C12FF}" type="datetime1">
              <a:rPr lang="en-US" smtClean="0"/>
              <a:t>4/4/14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B6-C1B9-1E42-9C8C-6B9E03961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6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5465-8EB8-364A-B301-B2F309C3825C}" type="datetime1">
              <a:rPr lang="en-US" smtClean="0"/>
              <a:t>4/4/14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B6-C1B9-1E42-9C8C-6B9E03961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0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C6B7-E1E9-D64F-B8FF-46C599D1FF04}" type="datetime1">
              <a:rPr lang="en-US" smtClean="0"/>
              <a:t>4/4/14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B6-C1B9-1E42-9C8C-6B9E03961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8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6x9PPT_bg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6985" cy="51978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8064-7694-A74B-B91D-F2649D604E02}" type="datetime1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389B6-C1B9-1E42-9C8C-6B9E03961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2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80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Vanderbilt University Med Ctr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Betsy Brandes</dc:creator>
  <cp:lastModifiedBy>Betsy Brandes</cp:lastModifiedBy>
  <cp:revision>1</cp:revision>
  <dcterms:created xsi:type="dcterms:W3CDTF">2014-04-04T17:36:38Z</dcterms:created>
  <dcterms:modified xsi:type="dcterms:W3CDTF">2014-04-04T17:39:49Z</dcterms:modified>
</cp:coreProperties>
</file>