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1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4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9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8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6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1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3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1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7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8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A29B2-E88F-4C1F-B6AC-918E64CB0CC6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C4FAD-6737-4A50-9FF3-867B31773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5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798" y="457200"/>
            <a:ext cx="5576191" cy="3104762"/>
          </a:xfrm>
          <a:prstGeom prst="rect">
            <a:avLst/>
          </a:prstGeom>
          <a:noFill/>
          <a:ln w="1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42582"/>
            <a:ext cx="675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TB skin test with lot number, expiration date and education fields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r="30588"/>
          <a:stretch/>
        </p:blipFill>
        <p:spPr>
          <a:xfrm>
            <a:off x="3836894" y="4953000"/>
            <a:ext cx="4760259" cy="10445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16538" y="3721755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TB skin test administration information populates the eMAR and the TB Test portion of immunization </a:t>
            </a:r>
            <a:r>
              <a:rPr lang="en-US" dirty="0" smtClean="0"/>
              <a:t>record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18701"/>
          <a:stretch/>
        </p:blipFill>
        <p:spPr>
          <a:xfrm>
            <a:off x="116538" y="4334981"/>
            <a:ext cx="3083829" cy="14378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3385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52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 hours later the “Read TB Skin test” order displays in AdminRx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r="36260"/>
          <a:stretch/>
        </p:blipFill>
        <p:spPr>
          <a:xfrm>
            <a:off x="1219200" y="3877901"/>
            <a:ext cx="5889496" cy="22479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03905" y="3072143"/>
            <a:ext cx="732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TB Test induration field charting updates the TB test area of </a:t>
            </a:r>
          </a:p>
          <a:p>
            <a:pPr algn="ctr"/>
            <a:r>
              <a:rPr lang="en-US" dirty="0" smtClean="0"/>
              <a:t>StarPanel Immunization record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71" y="548892"/>
            <a:ext cx="7878858" cy="22371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772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rudgenk</dc:creator>
  <cp:lastModifiedBy>Philo, Stephanie</cp:lastModifiedBy>
  <cp:revision>5</cp:revision>
  <dcterms:created xsi:type="dcterms:W3CDTF">2014-04-17T12:55:51Z</dcterms:created>
  <dcterms:modified xsi:type="dcterms:W3CDTF">2014-05-09T19:23:08Z</dcterms:modified>
</cp:coreProperties>
</file>